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3" r:id="rId1"/>
  </p:sldMasterIdLst>
  <p:notesMasterIdLst>
    <p:notesMasterId r:id="rId13"/>
  </p:notesMasterIdLst>
  <p:sldIdLst>
    <p:sldId id="266" r:id="rId2"/>
    <p:sldId id="267" r:id="rId3"/>
    <p:sldId id="270" r:id="rId4"/>
    <p:sldId id="271" r:id="rId5"/>
    <p:sldId id="272" r:id="rId6"/>
    <p:sldId id="273" r:id="rId7"/>
    <p:sldId id="274" r:id="rId8"/>
    <p:sldId id="275" r:id="rId9"/>
    <p:sldId id="276" r:id="rId10"/>
    <p:sldId id="277" r:id="rId11"/>
    <p:sldId id="280" r:id="rId12"/>
  </p:sldIdLst>
  <p:sldSz cx="12192000" cy="6858000"/>
  <p:notesSz cx="6858000" cy="9144000"/>
  <p:custDataLst>
    <p:tags r:id="rId14"/>
  </p:custDataLst>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6" autoAdjust="0"/>
  </p:normalViewPr>
  <p:slideViewPr>
    <p:cSldViewPr snapToGrid="0">
      <p:cViewPr varScale="1">
        <p:scale>
          <a:sx n="62" d="100"/>
          <a:sy n="62" d="100"/>
        </p:scale>
        <p:origin x="840" y="7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97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media/image1.jpeg>
</file>

<file path=ppt/media/image10.png>
</file>

<file path=ppt/media/image11.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C2E7044-5B15-FA4C-9782-C6B151F1EB7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8AA53036-4AE1-7E49-97D2-94AA00F6E751}"/>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EE51AFBC-6736-F84E-B01E-5F0EB7AD03D0}" type="datetimeFigureOut">
              <a:rPr lang="en-US"/>
              <a:pPr>
                <a:defRPr/>
              </a:pPr>
              <a:t>2/11/2024</a:t>
            </a:fld>
            <a:endParaRPr lang="en-US"/>
          </a:p>
        </p:txBody>
      </p:sp>
      <p:sp>
        <p:nvSpPr>
          <p:cNvPr id="4" name="Slide Image Placeholder 3">
            <a:extLst>
              <a:ext uri="{FF2B5EF4-FFF2-40B4-BE49-F238E27FC236}">
                <a16:creationId xmlns:a16="http://schemas.microsoft.com/office/drawing/2014/main" id="{55C5920D-E95B-1B46-A8F5-40BB1238926E}"/>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011DE339-DD0D-2F48-A65E-308B602EA978}"/>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D9DED5C-BFE0-1546-AA70-83FF5B685270}"/>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a:extLst>
              <a:ext uri="{FF2B5EF4-FFF2-40B4-BE49-F238E27FC236}">
                <a16:creationId xmlns:a16="http://schemas.microsoft.com/office/drawing/2014/main" id="{4B0BEBCA-E264-5B4B-A376-4233BDA63C3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1CC06776-B046-B547-9777-FBDFF889AFA6}"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a:extLst>
              <a:ext uri="{FF2B5EF4-FFF2-40B4-BE49-F238E27FC236}">
                <a16:creationId xmlns:a16="http://schemas.microsoft.com/office/drawing/2014/main" id="{5EB2BDD0-298C-524D-BD6A-B0F14C7C85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8" name="Notes Placeholder 2">
            <a:extLst>
              <a:ext uri="{FF2B5EF4-FFF2-40B4-BE49-F238E27FC236}">
                <a16:creationId xmlns:a16="http://schemas.microsoft.com/office/drawing/2014/main" id="{0EAFD3ED-7525-8D47-9F3F-E0294676333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29699" name="Slide Number Placeholder 3">
            <a:extLst>
              <a:ext uri="{FF2B5EF4-FFF2-40B4-BE49-F238E27FC236}">
                <a16:creationId xmlns:a16="http://schemas.microsoft.com/office/drawing/2014/main" id="{0336D17D-058E-6C40-84BE-A2F4A789661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8F303196-5C5A-034D-9764-0B38F38D2FD5}" type="slidenum">
              <a:rPr lang="en-US" altLang="en-US" smtClean="0"/>
              <a:pPr fontAlgn="base">
                <a:spcBef>
                  <a:spcPct val="0"/>
                </a:spcBef>
                <a:spcAft>
                  <a:spcPct val="0"/>
                </a:spcAft>
              </a:pPr>
              <a:t>1</a:t>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a:extLst>
              <a:ext uri="{FF2B5EF4-FFF2-40B4-BE49-F238E27FC236}">
                <a16:creationId xmlns:a16="http://schemas.microsoft.com/office/drawing/2014/main" id="{B16F2183-EB4E-1148-AC95-DE5C371A30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6" name="Notes Placeholder 2">
            <a:extLst>
              <a:ext uri="{FF2B5EF4-FFF2-40B4-BE49-F238E27FC236}">
                <a16:creationId xmlns:a16="http://schemas.microsoft.com/office/drawing/2014/main" id="{7439B6AE-4810-024F-B499-86E69433A1E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31747" name="Slide Number Placeholder 3">
            <a:extLst>
              <a:ext uri="{FF2B5EF4-FFF2-40B4-BE49-F238E27FC236}">
                <a16:creationId xmlns:a16="http://schemas.microsoft.com/office/drawing/2014/main" id="{70A86763-68A0-DF4D-837B-BAEACEF9F17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CA118B47-EF0D-8A46-86C4-3F68D3BB9F77}" type="slidenum">
              <a:rPr lang="en-US" altLang="en-US" smtClean="0"/>
              <a:pPr fontAlgn="base">
                <a:spcBef>
                  <a:spcPct val="0"/>
                </a:spcBef>
                <a:spcAft>
                  <a:spcPct val="0"/>
                </a:spcAft>
              </a:pPr>
              <a:t>2</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Option 1">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E6520E-2CCF-A84A-B040-7E326394690D}"/>
              </a:ext>
            </a:extLst>
          </p:cNvPr>
          <p:cNvSpPr/>
          <p:nvPr userDrawn="1"/>
        </p:nvSpPr>
        <p:spPr>
          <a:xfrm>
            <a:off x="0" y="0"/>
            <a:ext cx="12192000"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5" name="Oval 4">
            <a:extLst>
              <a:ext uri="{FF2B5EF4-FFF2-40B4-BE49-F238E27FC236}">
                <a16:creationId xmlns:a16="http://schemas.microsoft.com/office/drawing/2014/main" id="{5EC5C60C-DA96-9941-8768-7A13FD301352}"/>
              </a:ext>
            </a:extLst>
          </p:cNvPr>
          <p:cNvSpPr/>
          <p:nvPr userDrawn="1"/>
        </p:nvSpPr>
        <p:spPr>
          <a:xfrm>
            <a:off x="3351213" y="700088"/>
            <a:ext cx="5489575" cy="5457825"/>
          </a:xfrm>
          <a:prstGeom prst="ellipse">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448EF677-8D00-E24F-94C5-F01E3BF9186F}"/>
              </a:ext>
            </a:extLst>
          </p:cNvPr>
          <p:cNvGrpSpPr/>
          <p:nvPr userDrawn="1"/>
        </p:nvGrpSpPr>
        <p:grpSpPr>
          <a:xfrm>
            <a:off x="5703147" y="3346450"/>
            <a:ext cx="785707" cy="192088"/>
            <a:chOff x="5696373" y="3346450"/>
            <a:chExt cx="785707" cy="192088"/>
          </a:xfrm>
        </p:grpSpPr>
        <p:sp>
          <p:nvSpPr>
            <p:cNvPr id="6" name="Oval 5">
              <a:extLst>
                <a:ext uri="{FF2B5EF4-FFF2-40B4-BE49-F238E27FC236}">
                  <a16:creationId xmlns:a16="http://schemas.microsoft.com/office/drawing/2014/main" id="{87D127DC-5439-7542-9F22-AB75514DF8A2}"/>
                </a:ext>
              </a:extLst>
            </p:cNvPr>
            <p:cNvSpPr/>
            <p:nvPr userDrawn="1"/>
          </p:nvSpPr>
          <p:spPr>
            <a:xfrm>
              <a:off x="5994135" y="3346450"/>
              <a:ext cx="191030" cy="1920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Oval 6">
              <a:extLst>
                <a:ext uri="{FF2B5EF4-FFF2-40B4-BE49-F238E27FC236}">
                  <a16:creationId xmlns:a16="http://schemas.microsoft.com/office/drawing/2014/main" id="{255F9312-4008-4345-B887-EE3FEA6CFEAE}"/>
                </a:ext>
              </a:extLst>
            </p:cNvPr>
            <p:cNvSpPr/>
            <p:nvPr userDrawn="1"/>
          </p:nvSpPr>
          <p:spPr>
            <a:xfrm>
              <a:off x="6288088" y="3346450"/>
              <a:ext cx="193992" cy="1920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Oval 7">
              <a:extLst>
                <a:ext uri="{FF2B5EF4-FFF2-40B4-BE49-F238E27FC236}">
                  <a16:creationId xmlns:a16="http://schemas.microsoft.com/office/drawing/2014/main" id="{9CB9E724-D0EE-C746-8056-C90723D0ECBA}"/>
                </a:ext>
              </a:extLst>
            </p:cNvPr>
            <p:cNvSpPr/>
            <p:nvPr userDrawn="1"/>
          </p:nvSpPr>
          <p:spPr>
            <a:xfrm>
              <a:off x="5696373" y="3346450"/>
              <a:ext cx="194840" cy="1920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 name="Title 1"/>
          <p:cNvSpPr>
            <a:spLocks noGrp="1"/>
          </p:cNvSpPr>
          <p:nvPr>
            <p:ph type="ctrTitle"/>
          </p:nvPr>
        </p:nvSpPr>
        <p:spPr>
          <a:xfrm>
            <a:off x="4095806" y="1675328"/>
            <a:ext cx="4000388" cy="1332242"/>
          </a:xfrm>
        </p:spPr>
        <p:txBody>
          <a:bodyPr>
            <a:noAutofit/>
          </a:bodyPr>
          <a:lstStyle>
            <a:lvl1pPr algn="ctr">
              <a:defRPr sz="42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3696473" y="3862276"/>
            <a:ext cx="4763716" cy="709724"/>
          </a:xfrm>
        </p:spPr>
        <p:txBody>
          <a:bodyPr anchor="ctr">
            <a:noAutofit/>
          </a:bodyPr>
          <a:lstStyle>
            <a:lvl1pPr marL="0" indent="0" algn="ctr">
              <a:buNone/>
              <a:defRPr sz="2200" i="1">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006989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Page Title 5 Slide">
    <p:bg>
      <p:bgPr>
        <a:blipFill>
          <a:blip r:embed="rId2"/>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C69D417-F18D-6C49-B969-D6C8144C4C1B}"/>
              </a:ext>
            </a:extLst>
          </p:cNvPr>
          <p:cNvSpPr/>
          <p:nvPr userDrawn="1"/>
        </p:nvSpPr>
        <p:spPr>
          <a:xfrm>
            <a:off x="-1588" y="13252"/>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6202019" y="713340"/>
            <a:ext cx="5485464" cy="1105077"/>
          </a:xfrm>
        </p:spPr>
        <p:txBody>
          <a:bodyPr>
            <a:noAutofit/>
          </a:bodyPr>
          <a:lstStyle>
            <a:lvl1pPr marL="0" algn="l">
              <a:defRPr sz="3300" b="1">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4" name="Text Placeholder 9"/>
          <p:cNvSpPr>
            <a:spLocks noGrp="1"/>
          </p:cNvSpPr>
          <p:nvPr>
            <p:ph type="body" sz="quarter" idx="10"/>
          </p:nvPr>
        </p:nvSpPr>
        <p:spPr>
          <a:xfrm>
            <a:off x="6202019" y="1818417"/>
            <a:ext cx="5485464" cy="4413325"/>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8" name="Oval 7">
            <a:extLst>
              <a:ext uri="{FF2B5EF4-FFF2-40B4-BE49-F238E27FC236}">
                <a16:creationId xmlns:a16="http://schemas.microsoft.com/office/drawing/2014/main" id="{6C16F715-A360-0847-860D-808D2F0BB9C8}"/>
              </a:ext>
            </a:extLst>
          </p:cNvPr>
          <p:cNvSpPr/>
          <p:nvPr userDrawn="1"/>
        </p:nvSpPr>
        <p:spPr>
          <a:xfrm>
            <a:off x="326679" y="713340"/>
            <a:ext cx="5489575" cy="5457825"/>
          </a:xfrm>
          <a:prstGeom prst="ellipse">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Title 1">
            <a:extLst>
              <a:ext uri="{FF2B5EF4-FFF2-40B4-BE49-F238E27FC236}">
                <a16:creationId xmlns:a16="http://schemas.microsoft.com/office/drawing/2014/main" id="{07878E07-08CD-9647-8B49-DC09266F23AF}"/>
              </a:ext>
            </a:extLst>
          </p:cNvPr>
          <p:cNvSpPr txBox="1">
            <a:spLocks/>
          </p:cNvSpPr>
          <p:nvPr userDrawn="1"/>
        </p:nvSpPr>
        <p:spPr bwMode="auto">
          <a:xfrm>
            <a:off x="535507" y="2465508"/>
            <a:ext cx="5084618" cy="1925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marL="0" algn="ctr" rtl="0" eaLnBrk="0" fontAlgn="base" hangingPunct="0">
              <a:lnSpc>
                <a:spcPct val="90000"/>
              </a:lnSpc>
              <a:spcBef>
                <a:spcPct val="0"/>
              </a:spcBef>
              <a:spcAft>
                <a:spcPct val="0"/>
              </a:spcAft>
              <a:defRPr sz="3600" b="0" kern="1200">
                <a:solidFill>
                  <a:schemeClr val="bg1"/>
                </a:solidFill>
                <a:latin typeface="Arial" panose="020B0604020202020204" pitchFamily="34" charset="0"/>
                <a:ea typeface="+mj-ea"/>
                <a:cs typeface="Arial" panose="020B0604020202020204" pitchFamily="34" charset="0"/>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a:lstStyle>
          <a:p>
            <a:r>
              <a:rPr lang="en-US">
                <a:latin typeface="+mj-lt"/>
              </a:rPr>
              <a:t>Click to edit Master title style</a:t>
            </a:r>
            <a:endParaRPr lang="en-US" dirty="0">
              <a:latin typeface="+mj-lt"/>
            </a:endParaRPr>
          </a:p>
        </p:txBody>
      </p:sp>
    </p:spTree>
    <p:extLst>
      <p:ext uri="{BB962C8B-B14F-4D97-AF65-F5344CB8AC3E}">
        <p14:creationId xmlns:p14="http://schemas.microsoft.com/office/powerpoint/2010/main" val="1556290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8"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Page Title 7 Slide">
    <p:bg>
      <p:bgPr>
        <a:blipFill>
          <a:blip r:embed="rId2"/>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31E013-B41B-984B-AD43-2B7B2B37EFA3}"/>
              </a:ext>
            </a:extLst>
          </p:cNvPr>
          <p:cNvSpPr/>
          <p:nvPr userDrawn="1"/>
        </p:nvSpPr>
        <p:spPr>
          <a:xfrm>
            <a:off x="-1588" y="4744278"/>
            <a:ext cx="12193588" cy="18288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928049" y="4839032"/>
            <a:ext cx="10463284" cy="639934"/>
          </a:xfrm>
        </p:spPr>
        <p:txBody>
          <a:bodyPr>
            <a:noAutofit/>
          </a:bodyPr>
          <a:lstStyle>
            <a:lvl1pPr marL="0" algn="l">
              <a:defRPr sz="2800" b="0">
                <a:solidFill>
                  <a:srgbClr val="FFFFFF"/>
                </a:solidFill>
                <a:latin typeface="+mj-lt"/>
              </a:defRPr>
            </a:lvl1pPr>
          </a:lstStyle>
          <a:p>
            <a:r>
              <a:rPr lang="en-US"/>
              <a:t>Click to edit Master title style</a:t>
            </a:r>
            <a:endParaRPr lang="en-US" dirty="0"/>
          </a:p>
        </p:txBody>
      </p:sp>
      <p:sp>
        <p:nvSpPr>
          <p:cNvPr id="24" name="Text Placeholder 9"/>
          <p:cNvSpPr>
            <a:spLocks noGrp="1"/>
          </p:cNvSpPr>
          <p:nvPr>
            <p:ph type="body" sz="quarter" idx="10"/>
          </p:nvPr>
        </p:nvSpPr>
        <p:spPr>
          <a:xfrm>
            <a:off x="928049" y="5478966"/>
            <a:ext cx="10463284" cy="994992"/>
          </a:xfrm>
        </p:spPr>
        <p:txBody>
          <a:bodyPr spcCol="182880">
            <a:normAutofit/>
          </a:bodyPr>
          <a:lstStyle>
            <a:lvl1pPr marL="0" indent="0">
              <a:lnSpc>
                <a:spcPct val="100000"/>
              </a:lnSpc>
              <a:buFontTx/>
              <a:buNone/>
              <a:defRPr sz="1500" b="1">
                <a:solidFill>
                  <a:schemeClr val="bg1"/>
                </a:solidFill>
                <a:latin typeface="+mn-lt"/>
                <a:cs typeface="Arial" panose="020B0604020202020204" pitchFamily="34" charset="0"/>
              </a:defRPr>
            </a:lvl1pPr>
            <a:lvl2pPr marL="457200" indent="0">
              <a:lnSpc>
                <a:spcPct val="100000"/>
              </a:lnSpc>
              <a:buFontTx/>
              <a:buNone/>
              <a:defRPr sz="1500" b="1">
                <a:solidFill>
                  <a:schemeClr val="bg1"/>
                </a:solidFill>
                <a:latin typeface="+mn-lt"/>
                <a:cs typeface="Arial" panose="020B0604020202020204" pitchFamily="34" charset="0"/>
              </a:defRPr>
            </a:lvl2pPr>
            <a:lvl3pPr marL="914400" indent="0">
              <a:lnSpc>
                <a:spcPct val="100000"/>
              </a:lnSpc>
              <a:buFontTx/>
              <a:buNone/>
              <a:defRPr sz="1500" b="1">
                <a:solidFill>
                  <a:schemeClr val="bg1"/>
                </a:solidFill>
                <a:latin typeface="+mn-lt"/>
                <a:cs typeface="Arial" panose="020B0604020202020204" pitchFamily="34" charset="0"/>
              </a:defRPr>
            </a:lvl3pPr>
            <a:lvl4pPr marL="1371600" indent="0">
              <a:lnSpc>
                <a:spcPct val="100000"/>
              </a:lnSpc>
              <a:buFontTx/>
              <a:buNone/>
              <a:defRPr sz="1300" b="1">
                <a:solidFill>
                  <a:srgbClr val="FFFFFF"/>
                </a:solidFill>
                <a:latin typeface="Cantarell" panose="02000603000000000000" pitchFamily="2" charset="0"/>
              </a:defRPr>
            </a:lvl4pPr>
            <a:lvl5pPr marL="1828800" indent="0">
              <a:lnSpc>
                <a:spcPct val="100000"/>
              </a:lnSpc>
              <a:buFontTx/>
              <a:buNone/>
              <a:defRPr sz="13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5527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age Title 8 Slide">
    <p:bg>
      <p:bgPr>
        <a:blipFill>
          <a:blip r:embed="rId2"/>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1DF5F82-5C78-6D40-AB3C-3D65963A3043}"/>
              </a:ext>
            </a:extLst>
          </p:cNvPr>
          <p:cNvSpPr/>
          <p:nvPr userDrawn="1"/>
        </p:nvSpPr>
        <p:spPr>
          <a:xfrm>
            <a:off x="-1588" y="0"/>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7B951C82-72DF-2A49-B5A3-EC29A7C9E0CD}"/>
              </a:ext>
            </a:extLst>
          </p:cNvPr>
          <p:cNvSpPr/>
          <p:nvPr userDrawn="1"/>
        </p:nvSpPr>
        <p:spPr>
          <a:xfrm>
            <a:off x="508000" y="395288"/>
            <a:ext cx="11125200" cy="1490662"/>
          </a:xfrm>
          <a:prstGeom prst="rect">
            <a:avLst/>
          </a:prstGeom>
          <a:solidFill>
            <a:srgbClr val="FFFFF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17" name="Title 1"/>
          <p:cNvSpPr>
            <a:spLocks noGrp="1"/>
          </p:cNvSpPr>
          <p:nvPr>
            <p:ph type="ctrTitle"/>
          </p:nvPr>
        </p:nvSpPr>
        <p:spPr>
          <a:xfrm>
            <a:off x="838958" y="498158"/>
            <a:ext cx="10463284" cy="639934"/>
          </a:xfrm>
        </p:spPr>
        <p:txBody>
          <a:bodyPr>
            <a:noAutofit/>
          </a:bodyPr>
          <a:lstStyle>
            <a:lvl1pPr marL="0" algn="l">
              <a:defRPr sz="3600" b="0">
                <a:solidFill>
                  <a:schemeClr val="tx1"/>
                </a:solidFill>
                <a:latin typeface="+mj-lt"/>
                <a:cs typeface="Arial" panose="020B0604020202020204" pitchFamily="34" charset="0"/>
              </a:defRPr>
            </a:lvl1pPr>
          </a:lstStyle>
          <a:p>
            <a:r>
              <a:rPr lang="en-US"/>
              <a:t>Click to edit Master title style</a:t>
            </a:r>
            <a:endParaRPr lang="en-US" dirty="0"/>
          </a:p>
        </p:txBody>
      </p:sp>
      <p:sp>
        <p:nvSpPr>
          <p:cNvPr id="18" name="Text Placeholder 9"/>
          <p:cNvSpPr>
            <a:spLocks noGrp="1"/>
          </p:cNvSpPr>
          <p:nvPr>
            <p:ph type="body" sz="quarter" idx="10" hasCustomPrompt="1"/>
          </p:nvPr>
        </p:nvSpPr>
        <p:spPr>
          <a:xfrm>
            <a:off x="838958" y="1325880"/>
            <a:ext cx="10463284" cy="560070"/>
          </a:xfrm>
        </p:spPr>
        <p:txBody>
          <a:bodyPr spcCol="182880">
            <a:normAutofit/>
          </a:bodyPr>
          <a:lstStyle>
            <a:lvl1pPr marL="0" indent="0">
              <a:lnSpc>
                <a:spcPct val="100000"/>
              </a:lnSpc>
              <a:buFontTx/>
              <a:buNone/>
              <a:defRPr sz="1500" b="1">
                <a:solidFill>
                  <a:schemeClr val="tx1"/>
                </a:solidFill>
                <a:latin typeface="+mn-lt"/>
                <a:cs typeface="Arial" panose="020B0604020202020204" pitchFamily="34" charset="0"/>
              </a:defRPr>
            </a:lvl1pPr>
            <a:lvl2pPr marL="457200" indent="0">
              <a:lnSpc>
                <a:spcPct val="100000"/>
              </a:lnSpc>
              <a:buFontTx/>
              <a:buNone/>
              <a:defRPr sz="1300" b="1">
                <a:solidFill>
                  <a:schemeClr val="tx1"/>
                </a:solidFill>
                <a:latin typeface="+mn-lt"/>
                <a:cs typeface="Arial" panose="020B0604020202020204" pitchFamily="34" charset="0"/>
              </a:defRPr>
            </a:lvl2pPr>
            <a:lvl3pPr marL="914400" indent="0">
              <a:lnSpc>
                <a:spcPct val="100000"/>
              </a:lnSpc>
              <a:buFontTx/>
              <a:buNone/>
              <a:defRPr sz="1300" b="1">
                <a:solidFill>
                  <a:schemeClr val="tx1"/>
                </a:solidFill>
                <a:latin typeface="+mn-lt"/>
                <a:cs typeface="Arial" panose="020B0604020202020204" pitchFamily="34" charset="0"/>
              </a:defRPr>
            </a:lvl3pPr>
            <a:lvl4pPr marL="1371600" indent="0">
              <a:lnSpc>
                <a:spcPct val="100000"/>
              </a:lnSpc>
              <a:buFontTx/>
              <a:buNone/>
              <a:defRPr sz="1300" b="1">
                <a:solidFill>
                  <a:srgbClr val="FFFFFF"/>
                </a:solidFill>
                <a:latin typeface="Cantarell" panose="02000603000000000000" pitchFamily="2" charset="0"/>
              </a:defRPr>
            </a:lvl4pPr>
            <a:lvl5pPr marL="1828800" indent="0">
              <a:lnSpc>
                <a:spcPct val="100000"/>
              </a:lnSpc>
              <a:buFontTx/>
              <a:buNone/>
              <a:defRPr sz="1300" b="1">
                <a:solidFill>
                  <a:srgbClr val="FFFFFF"/>
                </a:solidFill>
                <a:latin typeface="Cantarell" panose="02000603000000000000" pitchFamily="2" charset="0"/>
              </a:defRPr>
            </a:lvl5pPr>
          </a:lstStyle>
          <a:p>
            <a:pPr lvl="0"/>
            <a:r>
              <a:rPr lang="en-US" dirty="0"/>
              <a:t>Click to edit Master text styles</a:t>
            </a:r>
          </a:p>
        </p:txBody>
      </p:sp>
      <p:sp>
        <p:nvSpPr>
          <p:cNvPr id="14" name="Text Placeholder 9">
            <a:extLst>
              <a:ext uri="{FF2B5EF4-FFF2-40B4-BE49-F238E27FC236}">
                <a16:creationId xmlns:a16="http://schemas.microsoft.com/office/drawing/2014/main" id="{09FB5047-670B-204B-9026-3840CD2AE388}"/>
              </a:ext>
            </a:extLst>
          </p:cNvPr>
          <p:cNvSpPr>
            <a:spLocks noGrp="1"/>
          </p:cNvSpPr>
          <p:nvPr>
            <p:ph type="body" sz="quarter" idx="11"/>
          </p:nvPr>
        </p:nvSpPr>
        <p:spPr>
          <a:xfrm>
            <a:off x="508000" y="2281238"/>
            <a:ext cx="11125200" cy="4344849"/>
          </a:xfrm>
        </p:spPr>
        <p:txBody>
          <a:bodyPr numCol="3" spcCol="182880">
            <a:normAutofit/>
          </a:bodyPr>
          <a:lstStyle>
            <a:lvl1pPr marL="0" indent="0">
              <a:lnSpc>
                <a:spcPct val="100000"/>
              </a:lnSpc>
              <a:buFontTx/>
              <a:buNone/>
              <a:defRPr sz="1400" b="1">
                <a:solidFill>
                  <a:schemeClr val="bg1"/>
                </a:solidFill>
                <a:latin typeface="+mn-lt"/>
                <a:cs typeface="Arial" panose="020B0604020202020204" pitchFamily="34" charset="0"/>
              </a:defRPr>
            </a:lvl1pPr>
            <a:lvl2pPr marL="457200" indent="0">
              <a:lnSpc>
                <a:spcPct val="100000"/>
              </a:lnSpc>
              <a:buFontTx/>
              <a:buNone/>
              <a:defRPr sz="1400" b="1">
                <a:solidFill>
                  <a:schemeClr val="bg1"/>
                </a:solidFill>
                <a:latin typeface="+mn-lt"/>
                <a:cs typeface="Arial" panose="020B0604020202020204" pitchFamily="34" charset="0"/>
              </a:defRPr>
            </a:lvl2pPr>
            <a:lvl3pPr marL="914400" indent="0">
              <a:lnSpc>
                <a:spcPct val="100000"/>
              </a:lnSpc>
              <a:buFontTx/>
              <a:buNone/>
              <a:defRPr sz="1400" b="1">
                <a:solidFill>
                  <a:schemeClr val="bg1"/>
                </a:solidFill>
                <a:latin typeface="+mn-lt"/>
                <a:cs typeface="Arial" panose="020B0604020202020204" pitchFamily="34" charset="0"/>
              </a:defRPr>
            </a:lvl3pPr>
            <a:lvl4pPr marL="1371600" indent="0">
              <a:lnSpc>
                <a:spcPct val="100000"/>
              </a:lnSpc>
              <a:buFontTx/>
              <a:buNone/>
              <a:defRPr sz="1400" b="1">
                <a:solidFill>
                  <a:schemeClr val="bg1"/>
                </a:solidFill>
                <a:latin typeface="+mn-lt"/>
                <a:cs typeface="Arial" panose="020B0604020202020204" pitchFamily="34" charset="0"/>
              </a:defRPr>
            </a:lvl4pPr>
            <a:lvl5pPr marL="1828800" indent="0">
              <a:lnSpc>
                <a:spcPct val="100000"/>
              </a:lnSpc>
              <a:buFontTx/>
              <a:buNone/>
              <a:defRPr sz="1400" b="1">
                <a:solidFill>
                  <a:schemeClr val="bg1"/>
                </a:solidFill>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09529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9"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Page Title 9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BB01454-0EF0-ED43-8FC4-DDF0AE387FE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08000" y="383385"/>
            <a:ext cx="11190288" cy="1244600"/>
          </a:xfrm>
          <a:prstGeom prst="rect">
            <a:avLst/>
          </a:prstGeom>
        </p:spPr>
      </p:pic>
      <p:sp>
        <p:nvSpPr>
          <p:cNvPr id="12" name="Rectangle 11">
            <a:extLst>
              <a:ext uri="{FF2B5EF4-FFF2-40B4-BE49-F238E27FC236}">
                <a16:creationId xmlns:a16="http://schemas.microsoft.com/office/drawing/2014/main" id="{829EE19E-03B3-3244-A564-A13444E9B068}"/>
              </a:ext>
            </a:extLst>
          </p:cNvPr>
          <p:cNvSpPr/>
          <p:nvPr userDrawn="1"/>
        </p:nvSpPr>
        <p:spPr>
          <a:xfrm>
            <a:off x="508000" y="383385"/>
            <a:ext cx="11190288" cy="12446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684D7908-4F41-DB49-A512-6EC3A76D51F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08000" y="1828422"/>
            <a:ext cx="11190288" cy="4749800"/>
          </a:xfrm>
          <a:prstGeom prst="rect">
            <a:avLst/>
          </a:prstGeom>
        </p:spPr>
      </p:pic>
      <p:sp>
        <p:nvSpPr>
          <p:cNvPr id="9" name="Rectangle 8">
            <a:extLst>
              <a:ext uri="{FF2B5EF4-FFF2-40B4-BE49-F238E27FC236}">
                <a16:creationId xmlns:a16="http://schemas.microsoft.com/office/drawing/2014/main" id="{B7F8FC67-3458-454E-BB5F-7817F383506A}"/>
              </a:ext>
            </a:extLst>
          </p:cNvPr>
          <p:cNvSpPr/>
          <p:nvPr userDrawn="1"/>
        </p:nvSpPr>
        <p:spPr>
          <a:xfrm>
            <a:off x="508000" y="1828422"/>
            <a:ext cx="11190288" cy="47498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2" name="Title 1"/>
          <p:cNvSpPr>
            <a:spLocks noGrp="1"/>
          </p:cNvSpPr>
          <p:nvPr>
            <p:ph type="ctrTitle"/>
          </p:nvPr>
        </p:nvSpPr>
        <p:spPr>
          <a:xfrm>
            <a:off x="508000" y="713291"/>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3" name="Text Placeholder 9"/>
          <p:cNvSpPr>
            <a:spLocks noGrp="1"/>
          </p:cNvSpPr>
          <p:nvPr>
            <p:ph type="body" sz="quarter" idx="10"/>
          </p:nvPr>
        </p:nvSpPr>
        <p:spPr>
          <a:xfrm>
            <a:off x="1073625" y="2014249"/>
            <a:ext cx="4716817" cy="4563973"/>
          </a:xfrm>
        </p:spPr>
        <p:txBody>
          <a:bodyPr spcCol="182880">
            <a:normAutofit/>
          </a:bodyPr>
          <a:lstStyle>
            <a:lvl1pPr marL="0" indent="0">
              <a:lnSpc>
                <a:spcPct val="100000"/>
              </a:lnSpc>
              <a:buFontTx/>
              <a:buNone/>
              <a:defRPr sz="1300" b="1">
                <a:solidFill>
                  <a:schemeClr val="bg1"/>
                </a:solidFill>
                <a:latin typeface="+mn-lt"/>
                <a:cs typeface="Arial" panose="020B0604020202020204" pitchFamily="34" charset="0"/>
              </a:defRPr>
            </a:lvl1pPr>
            <a:lvl2pPr marL="457200" indent="0">
              <a:lnSpc>
                <a:spcPct val="100000"/>
              </a:lnSpc>
              <a:buFontTx/>
              <a:buNone/>
              <a:defRPr sz="1300" b="1">
                <a:solidFill>
                  <a:schemeClr val="bg1"/>
                </a:solidFill>
                <a:latin typeface="+mn-lt"/>
                <a:cs typeface="Arial" panose="020B0604020202020204" pitchFamily="34" charset="0"/>
              </a:defRPr>
            </a:lvl2pPr>
            <a:lvl3pPr marL="914400" indent="0">
              <a:lnSpc>
                <a:spcPct val="100000"/>
              </a:lnSpc>
              <a:buFontTx/>
              <a:buNone/>
              <a:defRPr sz="1300" b="1">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24" name="Text Placeholder 9"/>
          <p:cNvSpPr>
            <a:spLocks noGrp="1"/>
          </p:cNvSpPr>
          <p:nvPr>
            <p:ph type="body" sz="quarter" idx="11"/>
          </p:nvPr>
        </p:nvSpPr>
        <p:spPr>
          <a:xfrm>
            <a:off x="6298443" y="2014249"/>
            <a:ext cx="4874524" cy="4563973"/>
          </a:xfrm>
        </p:spPr>
        <p:txBody>
          <a:bodyPr spcCol="182880">
            <a:normAutofit/>
          </a:bodyPr>
          <a:lstStyle>
            <a:lvl1pPr marL="0" indent="0">
              <a:lnSpc>
                <a:spcPct val="100000"/>
              </a:lnSpc>
              <a:buFontTx/>
              <a:buNone/>
              <a:defRPr sz="1300" b="1">
                <a:solidFill>
                  <a:schemeClr val="bg1"/>
                </a:solidFill>
                <a:latin typeface="+mn-lt"/>
                <a:cs typeface="Arial" panose="020B0604020202020204" pitchFamily="34" charset="0"/>
              </a:defRPr>
            </a:lvl1pPr>
            <a:lvl2pPr marL="457200" indent="0">
              <a:lnSpc>
                <a:spcPct val="100000"/>
              </a:lnSpc>
              <a:buFontTx/>
              <a:buNone/>
              <a:defRPr sz="1300" b="1">
                <a:solidFill>
                  <a:schemeClr val="bg1"/>
                </a:solidFill>
                <a:latin typeface="+mn-lt"/>
                <a:cs typeface="Arial" panose="020B0604020202020204" pitchFamily="34" charset="0"/>
              </a:defRPr>
            </a:lvl2pPr>
            <a:lvl3pPr marL="914400" indent="0">
              <a:lnSpc>
                <a:spcPct val="100000"/>
              </a:lnSpc>
              <a:buFontTx/>
              <a:buNone/>
              <a:defRPr sz="1300" b="1">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40479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9" grpId="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Page Title 10 Slide">
    <p:bg>
      <p:bgPr>
        <a:blipFill>
          <a:blip r:embed="rId2"/>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8F3F5FF-ADC8-E741-9DB1-F1231DA3E319}"/>
              </a:ext>
            </a:extLst>
          </p:cNvPr>
          <p:cNvSpPr/>
          <p:nvPr userDrawn="1"/>
        </p:nvSpPr>
        <p:spPr>
          <a:xfrm>
            <a:off x="1" y="377209"/>
            <a:ext cx="12192000" cy="1389279"/>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43BACA43-6442-844D-A783-F674F6A846F3}"/>
              </a:ext>
            </a:extLst>
          </p:cNvPr>
          <p:cNvSpPr/>
          <p:nvPr userDrawn="1"/>
        </p:nvSpPr>
        <p:spPr>
          <a:xfrm>
            <a:off x="508000" y="2162175"/>
            <a:ext cx="11125200" cy="430688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2" name="Title 1"/>
          <p:cNvSpPr>
            <a:spLocks noGrp="1"/>
          </p:cNvSpPr>
          <p:nvPr>
            <p:ph type="ctrTitle"/>
          </p:nvPr>
        </p:nvSpPr>
        <p:spPr>
          <a:xfrm>
            <a:off x="508000" y="786013"/>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3" name="Text Placeholder 9"/>
          <p:cNvSpPr>
            <a:spLocks noGrp="1"/>
          </p:cNvSpPr>
          <p:nvPr>
            <p:ph type="body" sz="quarter" idx="10"/>
          </p:nvPr>
        </p:nvSpPr>
        <p:spPr>
          <a:xfrm>
            <a:off x="1073625" y="2415654"/>
            <a:ext cx="4716817" cy="4053625"/>
          </a:xfrm>
        </p:spPr>
        <p:txBody>
          <a:bodyPr spcCol="182880">
            <a:normAutofit/>
          </a:bodyPr>
          <a:lstStyle>
            <a:lvl1pPr marL="0" indent="0">
              <a:lnSpc>
                <a:spcPct val="100000"/>
              </a:lnSpc>
              <a:buFontTx/>
              <a:buNone/>
              <a:defRPr sz="1600" b="1">
                <a:solidFill>
                  <a:schemeClr val="tx1"/>
                </a:solidFill>
                <a:latin typeface="+mn-lt"/>
                <a:cs typeface="Arial" panose="020B0604020202020204" pitchFamily="34" charset="0"/>
              </a:defRPr>
            </a:lvl1pPr>
            <a:lvl2pPr marL="457200" indent="0">
              <a:lnSpc>
                <a:spcPct val="100000"/>
              </a:lnSpc>
              <a:buFontTx/>
              <a:buNone/>
              <a:defRPr sz="1600" b="1">
                <a:solidFill>
                  <a:schemeClr val="tx1"/>
                </a:solidFill>
                <a:latin typeface="+mn-lt"/>
                <a:cs typeface="Arial" panose="020B0604020202020204" pitchFamily="34" charset="0"/>
              </a:defRPr>
            </a:lvl2pPr>
            <a:lvl3pPr marL="914400" indent="0">
              <a:lnSpc>
                <a:spcPct val="100000"/>
              </a:lnSpc>
              <a:buFontTx/>
              <a:buNone/>
              <a:defRPr sz="1600" b="1">
                <a:solidFill>
                  <a:schemeClr val="tx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24" name="Text Placeholder 9"/>
          <p:cNvSpPr>
            <a:spLocks noGrp="1"/>
          </p:cNvSpPr>
          <p:nvPr>
            <p:ph type="body" sz="quarter" idx="11"/>
          </p:nvPr>
        </p:nvSpPr>
        <p:spPr>
          <a:xfrm>
            <a:off x="6298443" y="2415654"/>
            <a:ext cx="4874524" cy="4053625"/>
          </a:xfrm>
        </p:spPr>
        <p:txBody>
          <a:bodyPr spcCol="182880">
            <a:normAutofit/>
          </a:bodyPr>
          <a:lstStyle>
            <a:lvl1pPr marL="0" indent="0">
              <a:lnSpc>
                <a:spcPct val="100000"/>
              </a:lnSpc>
              <a:buFontTx/>
              <a:buNone/>
              <a:defRPr sz="1600" b="1">
                <a:solidFill>
                  <a:schemeClr val="tx1"/>
                </a:solidFill>
                <a:latin typeface="+mn-lt"/>
                <a:cs typeface="Arial" panose="020B0604020202020204" pitchFamily="34" charset="0"/>
              </a:defRPr>
            </a:lvl1pPr>
            <a:lvl2pPr marL="457200" indent="0">
              <a:lnSpc>
                <a:spcPct val="100000"/>
              </a:lnSpc>
              <a:buFontTx/>
              <a:buNone/>
              <a:defRPr sz="1600" b="1">
                <a:solidFill>
                  <a:schemeClr val="tx1"/>
                </a:solidFill>
                <a:latin typeface="+mn-lt"/>
                <a:cs typeface="Arial" panose="020B0604020202020204" pitchFamily="34" charset="0"/>
              </a:defRPr>
            </a:lvl2pPr>
            <a:lvl3pPr marL="914400" indent="0">
              <a:lnSpc>
                <a:spcPct val="100000"/>
              </a:lnSpc>
              <a:buFontTx/>
              <a:buNone/>
              <a:defRPr sz="1600" b="1">
                <a:solidFill>
                  <a:schemeClr val="tx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77536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8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3D856B2B-578E-5744-BC86-72C6E0CDE008}"/>
              </a:ext>
            </a:extLst>
          </p:cNvPr>
          <p:cNvSpPr/>
          <p:nvPr userDrawn="1"/>
        </p:nvSpPr>
        <p:spPr>
          <a:xfrm>
            <a:off x="-1588" y="13252"/>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D8B24191-1F6B-E34A-BF32-8BDC797C5DCF}"/>
              </a:ext>
            </a:extLst>
          </p:cNvPr>
          <p:cNvSpPr/>
          <p:nvPr userDrawn="1"/>
        </p:nvSpPr>
        <p:spPr>
          <a:xfrm>
            <a:off x="508000" y="4440437"/>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6" name="Rectangle 25">
            <a:extLst>
              <a:ext uri="{FF2B5EF4-FFF2-40B4-BE49-F238E27FC236}">
                <a16:creationId xmlns:a16="http://schemas.microsoft.com/office/drawing/2014/main" id="{42AF578D-49C5-6541-BFD4-97DE1E3F01F6}"/>
              </a:ext>
            </a:extLst>
          </p:cNvPr>
          <p:cNvSpPr/>
          <p:nvPr userDrawn="1"/>
        </p:nvSpPr>
        <p:spPr>
          <a:xfrm>
            <a:off x="4389886" y="4440437"/>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FF82F957-D9E9-B74C-A1D2-5E8B04D09658}"/>
              </a:ext>
            </a:extLst>
          </p:cNvPr>
          <p:cNvSpPr/>
          <p:nvPr userDrawn="1"/>
        </p:nvSpPr>
        <p:spPr>
          <a:xfrm>
            <a:off x="507999" y="2070195"/>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A5DE6B86-7B9E-1049-9DC7-40F2A18FEBE1}"/>
              </a:ext>
            </a:extLst>
          </p:cNvPr>
          <p:cNvSpPr/>
          <p:nvPr userDrawn="1"/>
        </p:nvSpPr>
        <p:spPr>
          <a:xfrm>
            <a:off x="4366266" y="2090043"/>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8" name="Rectangle 27">
            <a:extLst>
              <a:ext uri="{FF2B5EF4-FFF2-40B4-BE49-F238E27FC236}">
                <a16:creationId xmlns:a16="http://schemas.microsoft.com/office/drawing/2014/main" id="{38284D0E-9C8D-014C-BAB0-E537B337F35B}"/>
              </a:ext>
            </a:extLst>
          </p:cNvPr>
          <p:cNvSpPr/>
          <p:nvPr userDrawn="1"/>
        </p:nvSpPr>
        <p:spPr>
          <a:xfrm>
            <a:off x="8195056" y="2090043"/>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A533F0CE-36C5-FA4B-9BED-B9B707F8BFFD}"/>
              </a:ext>
            </a:extLst>
          </p:cNvPr>
          <p:cNvSpPr/>
          <p:nvPr userDrawn="1"/>
        </p:nvSpPr>
        <p:spPr>
          <a:xfrm>
            <a:off x="8180199" y="4411552"/>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08000" y="856701"/>
            <a:ext cx="11125200" cy="584789"/>
          </a:xfrm>
        </p:spPr>
        <p:txBody>
          <a:bodyPr>
            <a:noAutofit/>
          </a:bodyPr>
          <a:lstStyle>
            <a:lvl1pPr marL="0" algn="ctr">
              <a:defRPr sz="52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17" name="Text Placeholder 4"/>
          <p:cNvSpPr>
            <a:spLocks noGrp="1"/>
          </p:cNvSpPr>
          <p:nvPr>
            <p:ph type="body" sz="quarter" idx="16"/>
          </p:nvPr>
        </p:nvSpPr>
        <p:spPr>
          <a:xfrm>
            <a:off x="539576" y="2072789"/>
            <a:ext cx="3253153"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8" name="Text Placeholder 4"/>
          <p:cNvSpPr>
            <a:spLocks noGrp="1"/>
          </p:cNvSpPr>
          <p:nvPr>
            <p:ph type="body" sz="quarter" idx="17"/>
          </p:nvPr>
        </p:nvSpPr>
        <p:spPr>
          <a:xfrm>
            <a:off x="4428245" y="2092637"/>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9" name="Text Placeholder 4"/>
          <p:cNvSpPr>
            <a:spLocks noGrp="1"/>
          </p:cNvSpPr>
          <p:nvPr>
            <p:ph type="body" sz="quarter" idx="18"/>
          </p:nvPr>
        </p:nvSpPr>
        <p:spPr>
          <a:xfrm>
            <a:off x="8256915" y="2105319"/>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20" name="Text Placeholder 4"/>
          <p:cNvSpPr>
            <a:spLocks noGrp="1"/>
          </p:cNvSpPr>
          <p:nvPr>
            <p:ph type="body" sz="quarter" idx="19"/>
          </p:nvPr>
        </p:nvSpPr>
        <p:spPr>
          <a:xfrm>
            <a:off x="539576" y="4420589"/>
            <a:ext cx="3253153"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21" name="Text Placeholder 4"/>
          <p:cNvSpPr>
            <a:spLocks noGrp="1"/>
          </p:cNvSpPr>
          <p:nvPr>
            <p:ph type="body" sz="quarter" idx="20"/>
          </p:nvPr>
        </p:nvSpPr>
        <p:spPr>
          <a:xfrm>
            <a:off x="4466594" y="4443031"/>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22" name="Text Placeholder 4"/>
          <p:cNvSpPr>
            <a:spLocks noGrp="1"/>
          </p:cNvSpPr>
          <p:nvPr>
            <p:ph type="body" sz="quarter" idx="21"/>
          </p:nvPr>
        </p:nvSpPr>
        <p:spPr>
          <a:xfrm>
            <a:off x="8256915" y="4398870"/>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34069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down)">
                                      <p:cBhvr>
                                        <p:cTn id="11" dur="500"/>
                                        <p:tgtEl>
                                          <p:spTgt spid="24"/>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ipe(down)">
                                      <p:cBhvr>
                                        <p:cTn id="15" dur="500"/>
                                        <p:tgtEl>
                                          <p:spTgt spid="25"/>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down)">
                                      <p:cBhvr>
                                        <p:cTn id="19" dur="500"/>
                                        <p:tgtEl>
                                          <p:spTgt spid="26"/>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down)">
                                      <p:cBhvr>
                                        <p:cTn id="23" dur="500"/>
                                        <p:tgtEl>
                                          <p:spTgt spid="27"/>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down)">
                                      <p:cBhvr>
                                        <p:cTn id="27" dur="500"/>
                                        <p:tgtEl>
                                          <p:spTgt spid="28"/>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wipe(down)">
                                      <p:cBhvr>
                                        <p:cTn id="3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6" grpId="0" animBg="1"/>
      <p:bldP spid="25" grpId="0" animBg="1"/>
      <p:bldP spid="27" grpId="0" animBg="1"/>
      <p:bldP spid="28" grpId="0" animBg="1"/>
      <p:bldP spid="29"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9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2ADF475-C159-FF41-9E59-BB977A7DA82C}"/>
              </a:ext>
            </a:extLst>
          </p:cNvPr>
          <p:cNvSpPr/>
          <p:nvPr userDrawn="1"/>
        </p:nvSpPr>
        <p:spPr>
          <a:xfrm>
            <a:off x="263456" y="251791"/>
            <a:ext cx="11663501" cy="6347792"/>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1073625" y="358446"/>
            <a:ext cx="10008359" cy="1164472"/>
          </a:xfrm>
        </p:spPr>
        <p:txBody>
          <a:bodyPr anchor="b">
            <a:noAutofit/>
          </a:bodyPr>
          <a:lstStyle>
            <a:lvl1pPr marL="0" algn="l">
              <a:defRPr sz="48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4" name="Text Placeholder 9"/>
          <p:cNvSpPr>
            <a:spLocks noGrp="1"/>
          </p:cNvSpPr>
          <p:nvPr>
            <p:ph type="body" sz="quarter" idx="10"/>
          </p:nvPr>
        </p:nvSpPr>
        <p:spPr>
          <a:xfrm>
            <a:off x="1073625" y="1665028"/>
            <a:ext cx="10008359" cy="4811973"/>
          </a:xfrm>
        </p:spPr>
        <p:txBody>
          <a:bodyPr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419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0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E829C82-6520-C047-AE04-0A13168D6BD7}"/>
              </a:ext>
            </a:extLst>
          </p:cNvPr>
          <p:cNvSpPr/>
          <p:nvPr userDrawn="1"/>
        </p:nvSpPr>
        <p:spPr>
          <a:xfrm>
            <a:off x="6010275" y="0"/>
            <a:ext cx="6181725" cy="6884988"/>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6096000" y="303854"/>
            <a:ext cx="5537200" cy="760670"/>
          </a:xfrm>
        </p:spPr>
        <p:txBody>
          <a:bodyPr anchor="t">
            <a:noAutofit/>
          </a:bodyPr>
          <a:lstStyle>
            <a:lvl1pPr marL="0" algn="ctr">
              <a:defRPr sz="3200" b="0">
                <a:solidFill>
                  <a:schemeClr val="bg1"/>
                </a:solidFill>
                <a:latin typeface="+mj-lt"/>
              </a:defRPr>
            </a:lvl1pPr>
          </a:lstStyle>
          <a:p>
            <a:r>
              <a:rPr lang="en-US"/>
              <a:t>Click to edit Master title style</a:t>
            </a:r>
            <a:endParaRPr lang="en-US" dirty="0"/>
          </a:p>
        </p:txBody>
      </p:sp>
      <p:sp>
        <p:nvSpPr>
          <p:cNvPr id="24" name="Text Placeholder 9"/>
          <p:cNvSpPr>
            <a:spLocks noGrp="1"/>
          </p:cNvSpPr>
          <p:nvPr>
            <p:ph type="body" sz="quarter" idx="10"/>
          </p:nvPr>
        </p:nvSpPr>
        <p:spPr>
          <a:xfrm>
            <a:off x="6096000" y="1269241"/>
            <a:ext cx="5537200" cy="5098576"/>
          </a:xfrm>
        </p:spPr>
        <p:txBody>
          <a:bodyPr spcCol="182880">
            <a:normAutofit/>
          </a:bodyPr>
          <a:lstStyle>
            <a:lvl1pPr marL="0" indent="0" algn="l">
              <a:lnSpc>
                <a:spcPct val="100000"/>
              </a:lnSpc>
              <a:spcAft>
                <a:spcPts val="1000"/>
              </a:spcAft>
              <a:buFontTx/>
              <a:buNone/>
              <a:defRPr sz="1600" b="1">
                <a:solidFill>
                  <a:schemeClr val="bg1"/>
                </a:solidFill>
                <a:latin typeface="+mn-lt"/>
              </a:defRPr>
            </a:lvl1pPr>
            <a:lvl2pPr marL="457200" indent="0" algn="l">
              <a:lnSpc>
                <a:spcPct val="100000"/>
              </a:lnSpc>
              <a:spcAft>
                <a:spcPts val="1000"/>
              </a:spcAft>
              <a:buFontTx/>
              <a:buNone/>
              <a:defRPr sz="1600" b="1">
                <a:solidFill>
                  <a:schemeClr val="bg1"/>
                </a:solidFill>
                <a:latin typeface="+mn-lt"/>
              </a:defRPr>
            </a:lvl2pPr>
            <a:lvl3pPr marL="914400" indent="0" algn="l">
              <a:lnSpc>
                <a:spcPct val="100000"/>
              </a:lnSpc>
              <a:spcAft>
                <a:spcPts val="1000"/>
              </a:spcAft>
              <a:buFontTx/>
              <a:buNone/>
              <a:defRPr sz="1600" b="1">
                <a:solidFill>
                  <a:schemeClr val="bg1"/>
                </a:solidFill>
                <a:latin typeface="+mn-lt"/>
              </a:defRPr>
            </a:lvl3pPr>
            <a:lvl4pPr marL="1371600" indent="0" algn="l">
              <a:lnSpc>
                <a:spcPct val="100000"/>
              </a:lnSpc>
              <a:spcAft>
                <a:spcPts val="1000"/>
              </a:spcAft>
              <a:buFontTx/>
              <a:buNone/>
              <a:defRPr sz="1600" b="1">
                <a:solidFill>
                  <a:schemeClr val="bg1"/>
                </a:solidFill>
                <a:latin typeface="+mn-lt"/>
              </a:defRPr>
            </a:lvl4pPr>
            <a:lvl5pPr marL="1828800" indent="0" algn="l">
              <a:lnSpc>
                <a:spcPct val="100000"/>
              </a:lnSpc>
              <a:spcAft>
                <a:spcPts val="1000"/>
              </a:spcAft>
              <a:buFontTx/>
              <a:buNone/>
              <a:defRPr sz="1600" b="1">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04657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1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D0538F4-3F8A-5743-84C7-D216AB93D9A9}"/>
              </a:ext>
            </a:extLst>
          </p:cNvPr>
          <p:cNvSpPr/>
          <p:nvPr userDrawn="1"/>
        </p:nvSpPr>
        <p:spPr>
          <a:xfrm>
            <a:off x="-1" y="0"/>
            <a:ext cx="12192001" cy="6868319"/>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08000" y="417539"/>
            <a:ext cx="11125200" cy="1017225"/>
          </a:xfrm>
          <a:solidFill>
            <a:srgbClr val="FFFFFF"/>
          </a:solidFill>
        </p:spPr>
        <p:txBody>
          <a:bodyPr>
            <a:noAutofit/>
          </a:bodyPr>
          <a:lstStyle>
            <a:lvl1pPr marL="0" algn="ctr">
              <a:defRPr sz="3300" b="0">
                <a:solidFill>
                  <a:schemeClr val="tx1"/>
                </a:solidFill>
                <a:latin typeface="+mj-lt"/>
                <a:cs typeface="Arial" panose="020B0604020202020204" pitchFamily="34" charset="0"/>
              </a:defRPr>
            </a:lvl1pPr>
          </a:lstStyle>
          <a:p>
            <a:r>
              <a:rPr lang="en-US"/>
              <a:t>Click to edit Master title style</a:t>
            </a:r>
            <a:endParaRPr lang="en-US" dirty="0"/>
          </a:p>
        </p:txBody>
      </p:sp>
      <p:sp>
        <p:nvSpPr>
          <p:cNvPr id="39" name="Text Placeholder 4"/>
          <p:cNvSpPr>
            <a:spLocks noGrp="1"/>
          </p:cNvSpPr>
          <p:nvPr>
            <p:ph type="body" sz="quarter" idx="17"/>
          </p:nvPr>
        </p:nvSpPr>
        <p:spPr>
          <a:xfrm>
            <a:off x="1364974" y="2904209"/>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40" name="Text Placeholder 4"/>
          <p:cNvSpPr>
            <a:spLocks noGrp="1"/>
          </p:cNvSpPr>
          <p:nvPr>
            <p:ph type="body" sz="quarter" idx="18"/>
          </p:nvPr>
        </p:nvSpPr>
        <p:spPr>
          <a:xfrm>
            <a:off x="1364974" y="3827739"/>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59" name="Text Placeholder 4"/>
          <p:cNvSpPr>
            <a:spLocks noGrp="1"/>
          </p:cNvSpPr>
          <p:nvPr>
            <p:ph type="body" sz="quarter" idx="23"/>
          </p:nvPr>
        </p:nvSpPr>
        <p:spPr>
          <a:xfrm>
            <a:off x="1364974" y="5674800"/>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3" name="Text Placeholder 4"/>
          <p:cNvSpPr>
            <a:spLocks noGrp="1"/>
          </p:cNvSpPr>
          <p:nvPr>
            <p:ph type="body" sz="quarter" idx="16"/>
          </p:nvPr>
        </p:nvSpPr>
        <p:spPr>
          <a:xfrm>
            <a:off x="1364974" y="1980679"/>
            <a:ext cx="10268226"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58" name="Text Placeholder 4"/>
          <p:cNvSpPr>
            <a:spLocks noGrp="1"/>
          </p:cNvSpPr>
          <p:nvPr>
            <p:ph type="body" sz="quarter" idx="22"/>
          </p:nvPr>
        </p:nvSpPr>
        <p:spPr>
          <a:xfrm>
            <a:off x="1364974" y="4751269"/>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7" name="Freeform 7">
            <a:extLst>
              <a:ext uri="{FF2B5EF4-FFF2-40B4-BE49-F238E27FC236}">
                <a16:creationId xmlns:a16="http://schemas.microsoft.com/office/drawing/2014/main" id="{CDEACDAE-C3F8-1048-A7CC-793954924CB3}"/>
              </a:ext>
            </a:extLst>
          </p:cNvPr>
          <p:cNvSpPr>
            <a:spLocks/>
          </p:cNvSpPr>
          <p:nvPr userDrawn="1"/>
        </p:nvSpPr>
        <p:spPr bwMode="auto">
          <a:xfrm>
            <a:off x="516525" y="1994268"/>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8" name="Freeform 8">
            <a:extLst>
              <a:ext uri="{FF2B5EF4-FFF2-40B4-BE49-F238E27FC236}">
                <a16:creationId xmlns:a16="http://schemas.microsoft.com/office/drawing/2014/main" id="{17E29689-BB0B-8B4A-BAF0-A6D7F50E216E}"/>
              </a:ext>
            </a:extLst>
          </p:cNvPr>
          <p:cNvSpPr>
            <a:spLocks/>
          </p:cNvSpPr>
          <p:nvPr userDrawn="1"/>
        </p:nvSpPr>
        <p:spPr bwMode="auto">
          <a:xfrm>
            <a:off x="516525" y="5693561"/>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9" name="Freeform 9">
            <a:extLst>
              <a:ext uri="{FF2B5EF4-FFF2-40B4-BE49-F238E27FC236}">
                <a16:creationId xmlns:a16="http://schemas.microsoft.com/office/drawing/2014/main" id="{8BB91098-2754-E349-A793-9D15048F8530}"/>
              </a:ext>
            </a:extLst>
          </p:cNvPr>
          <p:cNvSpPr>
            <a:spLocks/>
          </p:cNvSpPr>
          <p:nvPr userDrawn="1"/>
        </p:nvSpPr>
        <p:spPr bwMode="auto">
          <a:xfrm>
            <a:off x="516525" y="2922970"/>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0" name="Freeform 11">
            <a:extLst>
              <a:ext uri="{FF2B5EF4-FFF2-40B4-BE49-F238E27FC236}">
                <a16:creationId xmlns:a16="http://schemas.microsoft.com/office/drawing/2014/main" id="{AC4503A5-AD67-CF47-B3A5-E56FCC7E8D29}"/>
              </a:ext>
            </a:extLst>
          </p:cNvPr>
          <p:cNvSpPr>
            <a:spLocks/>
          </p:cNvSpPr>
          <p:nvPr userDrawn="1"/>
        </p:nvSpPr>
        <p:spPr bwMode="auto">
          <a:xfrm>
            <a:off x="516525" y="4788791"/>
            <a:ext cx="627476" cy="599765"/>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1" name="Freeform 9">
            <a:extLst>
              <a:ext uri="{FF2B5EF4-FFF2-40B4-BE49-F238E27FC236}">
                <a16:creationId xmlns:a16="http://schemas.microsoft.com/office/drawing/2014/main" id="{CBB3E28C-8603-1D41-B293-9DF5BFDFBCF5}"/>
              </a:ext>
            </a:extLst>
          </p:cNvPr>
          <p:cNvSpPr>
            <a:spLocks/>
          </p:cNvSpPr>
          <p:nvPr userDrawn="1"/>
        </p:nvSpPr>
        <p:spPr bwMode="auto">
          <a:xfrm>
            <a:off x="516525" y="3846500"/>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extLst>
      <p:ext uri="{BB962C8B-B14F-4D97-AF65-F5344CB8AC3E}">
        <p14:creationId xmlns:p14="http://schemas.microsoft.com/office/powerpoint/2010/main" val="3524399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2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7440CF9C-9865-C14F-8547-FDEBF02D4683}"/>
              </a:ext>
            </a:extLst>
          </p:cNvPr>
          <p:cNvSpPr/>
          <p:nvPr userDrawn="1"/>
        </p:nvSpPr>
        <p:spPr>
          <a:xfrm>
            <a:off x="-1" y="0"/>
            <a:ext cx="12192001" cy="6868319"/>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7" name="Oval 26">
            <a:extLst>
              <a:ext uri="{FF2B5EF4-FFF2-40B4-BE49-F238E27FC236}">
                <a16:creationId xmlns:a16="http://schemas.microsoft.com/office/drawing/2014/main" id="{A94B338F-AE2E-9142-8F9E-6626076CFC4A}"/>
              </a:ext>
            </a:extLst>
          </p:cNvPr>
          <p:cNvSpPr/>
          <p:nvPr userDrawn="1"/>
        </p:nvSpPr>
        <p:spPr>
          <a:xfrm>
            <a:off x="625922"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 name="Title 1"/>
          <p:cNvSpPr>
            <a:spLocks noGrp="1"/>
          </p:cNvSpPr>
          <p:nvPr>
            <p:ph type="ctrTitle"/>
          </p:nvPr>
        </p:nvSpPr>
        <p:spPr>
          <a:xfrm>
            <a:off x="508000" y="358446"/>
            <a:ext cx="11125200" cy="787966"/>
          </a:xfrm>
        </p:spPr>
        <p:txBody>
          <a:bodyPr anchor="b">
            <a:noAutofit/>
          </a:bodyPr>
          <a:lstStyle>
            <a:lvl1pPr marL="0" algn="ctr">
              <a:defRPr sz="33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3" name="Text Placeholder 4"/>
          <p:cNvSpPr>
            <a:spLocks noGrp="1"/>
          </p:cNvSpPr>
          <p:nvPr>
            <p:ph type="body" sz="quarter" idx="20"/>
          </p:nvPr>
        </p:nvSpPr>
        <p:spPr>
          <a:xfrm>
            <a:off x="768626"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Glegoo" pitchFamily="2"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29" name="Oval 28">
            <a:extLst>
              <a:ext uri="{FF2B5EF4-FFF2-40B4-BE49-F238E27FC236}">
                <a16:creationId xmlns:a16="http://schemas.microsoft.com/office/drawing/2014/main" id="{C96F7DA9-1422-B349-80C8-F6098E551491}"/>
              </a:ext>
            </a:extLst>
          </p:cNvPr>
          <p:cNvSpPr/>
          <p:nvPr userDrawn="1"/>
        </p:nvSpPr>
        <p:spPr>
          <a:xfrm>
            <a:off x="3383980"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1" name="Text Placeholder 4">
            <a:extLst>
              <a:ext uri="{FF2B5EF4-FFF2-40B4-BE49-F238E27FC236}">
                <a16:creationId xmlns:a16="http://schemas.microsoft.com/office/drawing/2014/main" id="{29E66F15-EB17-AD4A-9BEF-22D7AE048276}"/>
              </a:ext>
            </a:extLst>
          </p:cNvPr>
          <p:cNvSpPr>
            <a:spLocks noGrp="1"/>
          </p:cNvSpPr>
          <p:nvPr>
            <p:ph type="body" sz="quarter" idx="24"/>
          </p:nvPr>
        </p:nvSpPr>
        <p:spPr>
          <a:xfrm>
            <a:off x="3526684"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32" name="Oval 31">
            <a:extLst>
              <a:ext uri="{FF2B5EF4-FFF2-40B4-BE49-F238E27FC236}">
                <a16:creationId xmlns:a16="http://schemas.microsoft.com/office/drawing/2014/main" id="{64FFDAC1-065C-3646-A1C6-0E78782241E2}"/>
              </a:ext>
            </a:extLst>
          </p:cNvPr>
          <p:cNvSpPr/>
          <p:nvPr userDrawn="1"/>
        </p:nvSpPr>
        <p:spPr>
          <a:xfrm>
            <a:off x="6142038"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3" name="Text Placeholder 4">
            <a:extLst>
              <a:ext uri="{FF2B5EF4-FFF2-40B4-BE49-F238E27FC236}">
                <a16:creationId xmlns:a16="http://schemas.microsoft.com/office/drawing/2014/main" id="{26BA6EB9-9A1E-0E4F-B17C-1039D0C8AE97}"/>
              </a:ext>
            </a:extLst>
          </p:cNvPr>
          <p:cNvSpPr>
            <a:spLocks noGrp="1"/>
          </p:cNvSpPr>
          <p:nvPr>
            <p:ph type="body" sz="quarter" idx="25"/>
          </p:nvPr>
        </p:nvSpPr>
        <p:spPr>
          <a:xfrm>
            <a:off x="6284742"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34" name="Oval 33">
            <a:extLst>
              <a:ext uri="{FF2B5EF4-FFF2-40B4-BE49-F238E27FC236}">
                <a16:creationId xmlns:a16="http://schemas.microsoft.com/office/drawing/2014/main" id="{08EFBF7C-6968-4148-B375-E409AE0A88DC}"/>
              </a:ext>
            </a:extLst>
          </p:cNvPr>
          <p:cNvSpPr/>
          <p:nvPr userDrawn="1"/>
        </p:nvSpPr>
        <p:spPr>
          <a:xfrm>
            <a:off x="8900096"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5" name="Text Placeholder 4">
            <a:extLst>
              <a:ext uri="{FF2B5EF4-FFF2-40B4-BE49-F238E27FC236}">
                <a16:creationId xmlns:a16="http://schemas.microsoft.com/office/drawing/2014/main" id="{738E026D-A054-7147-91B8-23B56B534678}"/>
              </a:ext>
            </a:extLst>
          </p:cNvPr>
          <p:cNvSpPr>
            <a:spLocks noGrp="1"/>
          </p:cNvSpPr>
          <p:nvPr>
            <p:ph type="body" sz="quarter" idx="26"/>
          </p:nvPr>
        </p:nvSpPr>
        <p:spPr>
          <a:xfrm>
            <a:off x="9042800"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36" name="Oval 35">
            <a:extLst>
              <a:ext uri="{FF2B5EF4-FFF2-40B4-BE49-F238E27FC236}">
                <a16:creationId xmlns:a16="http://schemas.microsoft.com/office/drawing/2014/main" id="{736A21DA-E9DA-8C45-801A-A9A90826C338}"/>
              </a:ext>
            </a:extLst>
          </p:cNvPr>
          <p:cNvSpPr/>
          <p:nvPr userDrawn="1"/>
        </p:nvSpPr>
        <p:spPr>
          <a:xfrm>
            <a:off x="508000"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7" name="Text Placeholder 4">
            <a:extLst>
              <a:ext uri="{FF2B5EF4-FFF2-40B4-BE49-F238E27FC236}">
                <a16:creationId xmlns:a16="http://schemas.microsoft.com/office/drawing/2014/main" id="{B7455404-DA79-C54C-8A77-FBCAC682E79C}"/>
              </a:ext>
            </a:extLst>
          </p:cNvPr>
          <p:cNvSpPr>
            <a:spLocks noGrp="1"/>
          </p:cNvSpPr>
          <p:nvPr>
            <p:ph type="body" sz="quarter" idx="27"/>
          </p:nvPr>
        </p:nvSpPr>
        <p:spPr>
          <a:xfrm>
            <a:off x="650704"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Glegoo" pitchFamily="2"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38" name="Oval 37">
            <a:extLst>
              <a:ext uri="{FF2B5EF4-FFF2-40B4-BE49-F238E27FC236}">
                <a16:creationId xmlns:a16="http://schemas.microsoft.com/office/drawing/2014/main" id="{63068BB9-E420-D745-8DC9-69A11E13608E}"/>
              </a:ext>
            </a:extLst>
          </p:cNvPr>
          <p:cNvSpPr/>
          <p:nvPr userDrawn="1"/>
        </p:nvSpPr>
        <p:spPr>
          <a:xfrm>
            <a:off x="3266058"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9" name="Text Placeholder 4">
            <a:extLst>
              <a:ext uri="{FF2B5EF4-FFF2-40B4-BE49-F238E27FC236}">
                <a16:creationId xmlns:a16="http://schemas.microsoft.com/office/drawing/2014/main" id="{8875DCA5-9C96-ED49-B522-6FF06A33AAF2}"/>
              </a:ext>
            </a:extLst>
          </p:cNvPr>
          <p:cNvSpPr>
            <a:spLocks noGrp="1"/>
          </p:cNvSpPr>
          <p:nvPr>
            <p:ph type="body" sz="quarter" idx="28"/>
          </p:nvPr>
        </p:nvSpPr>
        <p:spPr>
          <a:xfrm>
            <a:off x="3408762"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40" name="Oval 39">
            <a:extLst>
              <a:ext uri="{FF2B5EF4-FFF2-40B4-BE49-F238E27FC236}">
                <a16:creationId xmlns:a16="http://schemas.microsoft.com/office/drawing/2014/main" id="{BB2DD266-D8D8-4141-8755-CE9D044B5253}"/>
              </a:ext>
            </a:extLst>
          </p:cNvPr>
          <p:cNvSpPr/>
          <p:nvPr userDrawn="1"/>
        </p:nvSpPr>
        <p:spPr>
          <a:xfrm>
            <a:off x="6024116"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1" name="Text Placeholder 4">
            <a:extLst>
              <a:ext uri="{FF2B5EF4-FFF2-40B4-BE49-F238E27FC236}">
                <a16:creationId xmlns:a16="http://schemas.microsoft.com/office/drawing/2014/main" id="{FD698468-EBF3-1C44-B0D1-3C24AE49087D}"/>
              </a:ext>
            </a:extLst>
          </p:cNvPr>
          <p:cNvSpPr>
            <a:spLocks noGrp="1"/>
          </p:cNvSpPr>
          <p:nvPr>
            <p:ph type="body" sz="quarter" idx="29"/>
          </p:nvPr>
        </p:nvSpPr>
        <p:spPr>
          <a:xfrm>
            <a:off x="6166820"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42" name="Oval 41">
            <a:extLst>
              <a:ext uri="{FF2B5EF4-FFF2-40B4-BE49-F238E27FC236}">
                <a16:creationId xmlns:a16="http://schemas.microsoft.com/office/drawing/2014/main" id="{4DCEE813-0741-CC41-958D-6ADED6ED43E4}"/>
              </a:ext>
            </a:extLst>
          </p:cNvPr>
          <p:cNvSpPr/>
          <p:nvPr userDrawn="1"/>
        </p:nvSpPr>
        <p:spPr>
          <a:xfrm>
            <a:off x="8782174"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3" name="Text Placeholder 4">
            <a:extLst>
              <a:ext uri="{FF2B5EF4-FFF2-40B4-BE49-F238E27FC236}">
                <a16:creationId xmlns:a16="http://schemas.microsoft.com/office/drawing/2014/main" id="{04E1351F-777F-3E48-809F-22D7CF35997F}"/>
              </a:ext>
            </a:extLst>
          </p:cNvPr>
          <p:cNvSpPr>
            <a:spLocks noGrp="1"/>
          </p:cNvSpPr>
          <p:nvPr>
            <p:ph type="body" sz="quarter" idx="30"/>
          </p:nvPr>
        </p:nvSpPr>
        <p:spPr>
          <a:xfrm>
            <a:off x="8924878"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86369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p:cTn id="13" dur="500" fill="hold"/>
                                        <p:tgtEl>
                                          <p:spTgt spid="29"/>
                                        </p:tgtEl>
                                        <p:attrNameLst>
                                          <p:attrName>ppt_w</p:attrName>
                                        </p:attrNameLst>
                                      </p:cBhvr>
                                      <p:tavLst>
                                        <p:tav tm="0">
                                          <p:val>
                                            <p:fltVal val="0"/>
                                          </p:val>
                                        </p:tav>
                                        <p:tav tm="100000">
                                          <p:val>
                                            <p:strVal val="#ppt_w"/>
                                          </p:val>
                                        </p:tav>
                                      </p:tavLst>
                                    </p:anim>
                                    <p:anim calcmode="lin" valueType="num">
                                      <p:cBhvr>
                                        <p:cTn id="14" dur="500" fill="hold"/>
                                        <p:tgtEl>
                                          <p:spTgt spid="29"/>
                                        </p:tgtEl>
                                        <p:attrNameLst>
                                          <p:attrName>ppt_h</p:attrName>
                                        </p:attrNameLst>
                                      </p:cBhvr>
                                      <p:tavLst>
                                        <p:tav tm="0">
                                          <p:val>
                                            <p:fltVal val="0"/>
                                          </p:val>
                                        </p:tav>
                                        <p:tav tm="100000">
                                          <p:val>
                                            <p:strVal val="#ppt_h"/>
                                          </p:val>
                                        </p:tav>
                                      </p:tavLst>
                                    </p:anim>
                                    <p:animEffect transition="in" filter="fade">
                                      <p:cBhvr>
                                        <p:cTn id="15" dur="500"/>
                                        <p:tgtEl>
                                          <p:spTgt spid="29"/>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cBhvr>
                                        <p:cTn id="19" dur="500" fill="hold"/>
                                        <p:tgtEl>
                                          <p:spTgt spid="32"/>
                                        </p:tgtEl>
                                        <p:attrNameLst>
                                          <p:attrName>ppt_w</p:attrName>
                                        </p:attrNameLst>
                                      </p:cBhvr>
                                      <p:tavLst>
                                        <p:tav tm="0">
                                          <p:val>
                                            <p:fltVal val="0"/>
                                          </p:val>
                                        </p:tav>
                                        <p:tav tm="100000">
                                          <p:val>
                                            <p:strVal val="#ppt_w"/>
                                          </p:val>
                                        </p:tav>
                                      </p:tavLst>
                                    </p:anim>
                                    <p:anim calcmode="lin" valueType="num">
                                      <p:cBhvr>
                                        <p:cTn id="20" dur="500" fill="hold"/>
                                        <p:tgtEl>
                                          <p:spTgt spid="32"/>
                                        </p:tgtEl>
                                        <p:attrNameLst>
                                          <p:attrName>ppt_h</p:attrName>
                                        </p:attrNameLst>
                                      </p:cBhvr>
                                      <p:tavLst>
                                        <p:tav tm="0">
                                          <p:val>
                                            <p:fltVal val="0"/>
                                          </p:val>
                                        </p:tav>
                                        <p:tav tm="100000">
                                          <p:val>
                                            <p:strVal val="#ppt_h"/>
                                          </p:val>
                                        </p:tav>
                                      </p:tavLst>
                                    </p:anim>
                                    <p:animEffect transition="in" filter="fade">
                                      <p:cBhvr>
                                        <p:cTn id="21" dur="500"/>
                                        <p:tgtEl>
                                          <p:spTgt spid="32"/>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34"/>
                                        </p:tgtEl>
                                        <p:attrNameLst>
                                          <p:attrName>style.visibility</p:attrName>
                                        </p:attrNameLst>
                                      </p:cBhvr>
                                      <p:to>
                                        <p:strVal val="visible"/>
                                      </p:to>
                                    </p:set>
                                    <p:anim calcmode="lin" valueType="num">
                                      <p:cBhvr>
                                        <p:cTn id="25" dur="500" fill="hold"/>
                                        <p:tgtEl>
                                          <p:spTgt spid="34"/>
                                        </p:tgtEl>
                                        <p:attrNameLst>
                                          <p:attrName>ppt_w</p:attrName>
                                        </p:attrNameLst>
                                      </p:cBhvr>
                                      <p:tavLst>
                                        <p:tav tm="0">
                                          <p:val>
                                            <p:fltVal val="0"/>
                                          </p:val>
                                        </p:tav>
                                        <p:tav tm="100000">
                                          <p:val>
                                            <p:strVal val="#ppt_w"/>
                                          </p:val>
                                        </p:tav>
                                      </p:tavLst>
                                    </p:anim>
                                    <p:anim calcmode="lin" valueType="num">
                                      <p:cBhvr>
                                        <p:cTn id="26" dur="500" fill="hold"/>
                                        <p:tgtEl>
                                          <p:spTgt spid="34"/>
                                        </p:tgtEl>
                                        <p:attrNameLst>
                                          <p:attrName>ppt_h</p:attrName>
                                        </p:attrNameLst>
                                      </p:cBhvr>
                                      <p:tavLst>
                                        <p:tav tm="0">
                                          <p:val>
                                            <p:fltVal val="0"/>
                                          </p:val>
                                        </p:tav>
                                        <p:tav tm="100000">
                                          <p:val>
                                            <p:strVal val="#ppt_h"/>
                                          </p:val>
                                        </p:tav>
                                      </p:tavLst>
                                    </p:anim>
                                    <p:animEffect transition="in" filter="fade">
                                      <p:cBhvr>
                                        <p:cTn id="27" dur="500"/>
                                        <p:tgtEl>
                                          <p:spTgt spid="34"/>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36"/>
                                        </p:tgtEl>
                                        <p:attrNameLst>
                                          <p:attrName>style.visibility</p:attrName>
                                        </p:attrNameLst>
                                      </p:cBhvr>
                                      <p:to>
                                        <p:strVal val="visible"/>
                                      </p:to>
                                    </p:set>
                                    <p:anim calcmode="lin" valueType="num">
                                      <p:cBhvr>
                                        <p:cTn id="31" dur="500" fill="hold"/>
                                        <p:tgtEl>
                                          <p:spTgt spid="36"/>
                                        </p:tgtEl>
                                        <p:attrNameLst>
                                          <p:attrName>ppt_w</p:attrName>
                                        </p:attrNameLst>
                                      </p:cBhvr>
                                      <p:tavLst>
                                        <p:tav tm="0">
                                          <p:val>
                                            <p:fltVal val="0"/>
                                          </p:val>
                                        </p:tav>
                                        <p:tav tm="100000">
                                          <p:val>
                                            <p:strVal val="#ppt_w"/>
                                          </p:val>
                                        </p:tav>
                                      </p:tavLst>
                                    </p:anim>
                                    <p:anim calcmode="lin" valueType="num">
                                      <p:cBhvr>
                                        <p:cTn id="32" dur="500" fill="hold"/>
                                        <p:tgtEl>
                                          <p:spTgt spid="36"/>
                                        </p:tgtEl>
                                        <p:attrNameLst>
                                          <p:attrName>ppt_h</p:attrName>
                                        </p:attrNameLst>
                                      </p:cBhvr>
                                      <p:tavLst>
                                        <p:tav tm="0">
                                          <p:val>
                                            <p:fltVal val="0"/>
                                          </p:val>
                                        </p:tav>
                                        <p:tav tm="100000">
                                          <p:val>
                                            <p:strVal val="#ppt_h"/>
                                          </p:val>
                                        </p:tav>
                                      </p:tavLst>
                                    </p:anim>
                                    <p:animEffect transition="in" filter="fade">
                                      <p:cBhvr>
                                        <p:cTn id="33" dur="500"/>
                                        <p:tgtEl>
                                          <p:spTgt spid="36"/>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38"/>
                                        </p:tgtEl>
                                        <p:attrNameLst>
                                          <p:attrName>style.visibility</p:attrName>
                                        </p:attrNameLst>
                                      </p:cBhvr>
                                      <p:to>
                                        <p:strVal val="visible"/>
                                      </p:to>
                                    </p:set>
                                    <p:anim calcmode="lin" valueType="num">
                                      <p:cBhvr>
                                        <p:cTn id="37" dur="500" fill="hold"/>
                                        <p:tgtEl>
                                          <p:spTgt spid="38"/>
                                        </p:tgtEl>
                                        <p:attrNameLst>
                                          <p:attrName>ppt_w</p:attrName>
                                        </p:attrNameLst>
                                      </p:cBhvr>
                                      <p:tavLst>
                                        <p:tav tm="0">
                                          <p:val>
                                            <p:fltVal val="0"/>
                                          </p:val>
                                        </p:tav>
                                        <p:tav tm="100000">
                                          <p:val>
                                            <p:strVal val="#ppt_w"/>
                                          </p:val>
                                        </p:tav>
                                      </p:tavLst>
                                    </p:anim>
                                    <p:anim calcmode="lin" valueType="num">
                                      <p:cBhvr>
                                        <p:cTn id="38" dur="500" fill="hold"/>
                                        <p:tgtEl>
                                          <p:spTgt spid="38"/>
                                        </p:tgtEl>
                                        <p:attrNameLst>
                                          <p:attrName>ppt_h</p:attrName>
                                        </p:attrNameLst>
                                      </p:cBhvr>
                                      <p:tavLst>
                                        <p:tav tm="0">
                                          <p:val>
                                            <p:fltVal val="0"/>
                                          </p:val>
                                        </p:tav>
                                        <p:tav tm="100000">
                                          <p:val>
                                            <p:strVal val="#ppt_h"/>
                                          </p:val>
                                        </p:tav>
                                      </p:tavLst>
                                    </p:anim>
                                    <p:animEffect transition="in" filter="fade">
                                      <p:cBhvr>
                                        <p:cTn id="39" dur="500"/>
                                        <p:tgtEl>
                                          <p:spTgt spid="38"/>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 calcmode="lin" valueType="num">
                                      <p:cBhvr>
                                        <p:cTn id="43" dur="500" fill="hold"/>
                                        <p:tgtEl>
                                          <p:spTgt spid="40"/>
                                        </p:tgtEl>
                                        <p:attrNameLst>
                                          <p:attrName>ppt_w</p:attrName>
                                        </p:attrNameLst>
                                      </p:cBhvr>
                                      <p:tavLst>
                                        <p:tav tm="0">
                                          <p:val>
                                            <p:fltVal val="0"/>
                                          </p:val>
                                        </p:tav>
                                        <p:tav tm="100000">
                                          <p:val>
                                            <p:strVal val="#ppt_w"/>
                                          </p:val>
                                        </p:tav>
                                      </p:tavLst>
                                    </p:anim>
                                    <p:anim calcmode="lin" valueType="num">
                                      <p:cBhvr>
                                        <p:cTn id="44" dur="500" fill="hold"/>
                                        <p:tgtEl>
                                          <p:spTgt spid="40"/>
                                        </p:tgtEl>
                                        <p:attrNameLst>
                                          <p:attrName>ppt_h</p:attrName>
                                        </p:attrNameLst>
                                      </p:cBhvr>
                                      <p:tavLst>
                                        <p:tav tm="0">
                                          <p:val>
                                            <p:fltVal val="0"/>
                                          </p:val>
                                        </p:tav>
                                        <p:tav tm="100000">
                                          <p:val>
                                            <p:strVal val="#ppt_h"/>
                                          </p:val>
                                        </p:tav>
                                      </p:tavLst>
                                    </p:anim>
                                    <p:animEffect transition="in" filter="fade">
                                      <p:cBhvr>
                                        <p:cTn id="45" dur="500"/>
                                        <p:tgtEl>
                                          <p:spTgt spid="40"/>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42"/>
                                        </p:tgtEl>
                                        <p:attrNameLst>
                                          <p:attrName>style.visibility</p:attrName>
                                        </p:attrNameLst>
                                      </p:cBhvr>
                                      <p:to>
                                        <p:strVal val="visible"/>
                                      </p:to>
                                    </p:set>
                                    <p:anim calcmode="lin" valueType="num">
                                      <p:cBhvr>
                                        <p:cTn id="49" dur="500" fill="hold"/>
                                        <p:tgtEl>
                                          <p:spTgt spid="42"/>
                                        </p:tgtEl>
                                        <p:attrNameLst>
                                          <p:attrName>ppt_w</p:attrName>
                                        </p:attrNameLst>
                                      </p:cBhvr>
                                      <p:tavLst>
                                        <p:tav tm="0">
                                          <p:val>
                                            <p:fltVal val="0"/>
                                          </p:val>
                                        </p:tav>
                                        <p:tav tm="100000">
                                          <p:val>
                                            <p:strVal val="#ppt_w"/>
                                          </p:val>
                                        </p:tav>
                                      </p:tavLst>
                                    </p:anim>
                                    <p:anim calcmode="lin" valueType="num">
                                      <p:cBhvr>
                                        <p:cTn id="50" dur="500" fill="hold"/>
                                        <p:tgtEl>
                                          <p:spTgt spid="42"/>
                                        </p:tgtEl>
                                        <p:attrNameLst>
                                          <p:attrName>ppt_h</p:attrName>
                                        </p:attrNameLst>
                                      </p:cBhvr>
                                      <p:tavLst>
                                        <p:tav tm="0">
                                          <p:val>
                                            <p:fltVal val="0"/>
                                          </p:val>
                                        </p:tav>
                                        <p:tav tm="100000">
                                          <p:val>
                                            <p:strVal val="#ppt_h"/>
                                          </p:val>
                                        </p:tav>
                                      </p:tavLst>
                                    </p:anim>
                                    <p:animEffect transition="in" filter="fade">
                                      <p:cBhvr>
                                        <p:cTn id="51" dur="500"/>
                                        <p:tgtEl>
                                          <p:spTgt spid="42"/>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4"/>
                                        </p:tgtEl>
                                        <p:attrNameLst>
                                          <p:attrName>style.visibility</p:attrName>
                                        </p:attrNameLst>
                                      </p:cBhvr>
                                      <p:to>
                                        <p:strVal val="visible"/>
                                      </p:to>
                                    </p:set>
                                    <p:animEffect transition="in" filter="fade">
                                      <p:cBhvr>
                                        <p:cTn id="54"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27" grpId="0" animBg="1"/>
      <p:bldP spid="29" grpId="0" animBg="1"/>
      <p:bldP spid="32" grpId="0" animBg="1"/>
      <p:bldP spid="34" grpId="0" animBg="1"/>
      <p:bldP spid="36" grpId="0" animBg="1"/>
      <p:bldP spid="38" grpId="0" animBg="1"/>
      <p:bldP spid="40" grpId="0" animBg="1"/>
      <p:bldP spid="42"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8FEB73F-1A3E-394A-AA59-620BB482D3AD}"/>
              </a:ext>
            </a:extLst>
          </p:cNvPr>
          <p:cNvSpPr/>
          <p:nvPr userDrawn="1"/>
        </p:nvSpPr>
        <p:spPr>
          <a:xfrm>
            <a:off x="398463" y="1692275"/>
            <a:ext cx="11430000" cy="478472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A14A5D69-7F02-4A46-B9BB-35EF24D95F74}"/>
              </a:ext>
            </a:extLst>
          </p:cNvPr>
          <p:cNvSpPr/>
          <p:nvPr userDrawn="1"/>
        </p:nvSpPr>
        <p:spPr>
          <a:xfrm>
            <a:off x="398463" y="393700"/>
            <a:ext cx="11430000" cy="1298575"/>
          </a:xfrm>
          <a:prstGeom prst="rect">
            <a:avLst/>
          </a:prstGeom>
          <a:solidFill>
            <a:schemeClr val="tx1">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solidFill>
                <a:schemeClr val="tx1"/>
              </a:solidFill>
            </a:endParaRPr>
          </a:p>
        </p:txBody>
      </p:sp>
      <p:sp>
        <p:nvSpPr>
          <p:cNvPr id="17" name="Freeform 8">
            <a:extLst>
              <a:ext uri="{FF2B5EF4-FFF2-40B4-BE49-F238E27FC236}">
                <a16:creationId xmlns:a16="http://schemas.microsoft.com/office/drawing/2014/main" id="{96D10121-2170-DB42-A21F-4C57A7B80790}"/>
              </a:ext>
            </a:extLst>
          </p:cNvPr>
          <p:cNvSpPr>
            <a:spLocks/>
          </p:cNvSpPr>
          <p:nvPr userDrawn="1"/>
        </p:nvSpPr>
        <p:spPr bwMode="auto">
          <a:xfrm>
            <a:off x="1211263" y="242252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8" name="Freeform 9">
            <a:extLst>
              <a:ext uri="{FF2B5EF4-FFF2-40B4-BE49-F238E27FC236}">
                <a16:creationId xmlns:a16="http://schemas.microsoft.com/office/drawing/2014/main" id="{E68D13C5-9DF3-0242-973D-78A6E9E7A421}"/>
              </a:ext>
            </a:extLst>
          </p:cNvPr>
          <p:cNvSpPr>
            <a:spLocks/>
          </p:cNvSpPr>
          <p:nvPr userDrawn="1"/>
        </p:nvSpPr>
        <p:spPr bwMode="auto">
          <a:xfrm>
            <a:off x="1211263" y="3838575"/>
            <a:ext cx="503237" cy="479425"/>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9" name="Freeform 10">
            <a:extLst>
              <a:ext uri="{FF2B5EF4-FFF2-40B4-BE49-F238E27FC236}">
                <a16:creationId xmlns:a16="http://schemas.microsoft.com/office/drawing/2014/main" id="{528EB13B-D870-8D4E-BCC8-469F47FBD02A}"/>
              </a:ext>
            </a:extLst>
          </p:cNvPr>
          <p:cNvSpPr>
            <a:spLocks/>
          </p:cNvSpPr>
          <p:nvPr userDrawn="1"/>
        </p:nvSpPr>
        <p:spPr bwMode="auto">
          <a:xfrm>
            <a:off x="1211263" y="5295900"/>
            <a:ext cx="503237" cy="479425"/>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0" name="Freeform 11">
            <a:extLst>
              <a:ext uri="{FF2B5EF4-FFF2-40B4-BE49-F238E27FC236}">
                <a16:creationId xmlns:a16="http://schemas.microsoft.com/office/drawing/2014/main" id="{113ABE86-2528-5C4D-95C0-8EDFB1DFCD7B}"/>
              </a:ext>
            </a:extLst>
          </p:cNvPr>
          <p:cNvSpPr>
            <a:spLocks/>
          </p:cNvSpPr>
          <p:nvPr userDrawn="1"/>
        </p:nvSpPr>
        <p:spPr bwMode="auto">
          <a:xfrm>
            <a:off x="6370641" y="2444750"/>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1" name="Freeform 12">
            <a:extLst>
              <a:ext uri="{FF2B5EF4-FFF2-40B4-BE49-F238E27FC236}">
                <a16:creationId xmlns:a16="http://schemas.microsoft.com/office/drawing/2014/main" id="{DAAB2BAB-3473-3441-964A-9419A3797339}"/>
              </a:ext>
            </a:extLst>
          </p:cNvPr>
          <p:cNvSpPr>
            <a:spLocks/>
          </p:cNvSpPr>
          <p:nvPr userDrawn="1"/>
        </p:nvSpPr>
        <p:spPr bwMode="auto">
          <a:xfrm>
            <a:off x="6370641" y="3860800"/>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2" name="Freeform 13">
            <a:extLst>
              <a:ext uri="{FF2B5EF4-FFF2-40B4-BE49-F238E27FC236}">
                <a16:creationId xmlns:a16="http://schemas.microsoft.com/office/drawing/2014/main" id="{1B5AA16D-9E77-8A4D-B8F6-F4BB571D9169}"/>
              </a:ext>
            </a:extLst>
          </p:cNvPr>
          <p:cNvSpPr>
            <a:spLocks/>
          </p:cNvSpPr>
          <p:nvPr userDrawn="1"/>
        </p:nvSpPr>
        <p:spPr bwMode="auto">
          <a:xfrm>
            <a:off x="6370641" y="531812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8" name="Title 1">
            <a:extLst>
              <a:ext uri="{FF2B5EF4-FFF2-40B4-BE49-F238E27FC236}">
                <a16:creationId xmlns:a16="http://schemas.microsoft.com/office/drawing/2014/main" id="{88938BB2-A07B-5445-BD83-273EC0D45DAF}"/>
              </a:ext>
            </a:extLst>
          </p:cNvPr>
          <p:cNvSpPr>
            <a:spLocks noGrp="1"/>
          </p:cNvSpPr>
          <p:nvPr>
            <p:ph type="ctrTitle"/>
          </p:nvPr>
        </p:nvSpPr>
        <p:spPr>
          <a:xfrm>
            <a:off x="517728" y="753589"/>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9" name="Text Placeholder 4">
            <a:extLst>
              <a:ext uri="{FF2B5EF4-FFF2-40B4-BE49-F238E27FC236}">
                <a16:creationId xmlns:a16="http://schemas.microsoft.com/office/drawing/2014/main" id="{5F794336-3DC0-D649-8BEF-CADEEBEECD34}"/>
              </a:ext>
            </a:extLst>
          </p:cNvPr>
          <p:cNvSpPr>
            <a:spLocks noGrp="1"/>
          </p:cNvSpPr>
          <p:nvPr>
            <p:ph type="body" sz="quarter" idx="16"/>
          </p:nvPr>
        </p:nvSpPr>
        <p:spPr>
          <a:xfrm>
            <a:off x="1929492" y="234843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0" name="Text Placeholder 4">
            <a:extLst>
              <a:ext uri="{FF2B5EF4-FFF2-40B4-BE49-F238E27FC236}">
                <a16:creationId xmlns:a16="http://schemas.microsoft.com/office/drawing/2014/main" id="{8A8BE200-0CAE-1A48-BBFB-8AB094DBBDC4}"/>
              </a:ext>
            </a:extLst>
          </p:cNvPr>
          <p:cNvSpPr>
            <a:spLocks noGrp="1"/>
          </p:cNvSpPr>
          <p:nvPr>
            <p:ph type="body" sz="quarter" idx="17"/>
          </p:nvPr>
        </p:nvSpPr>
        <p:spPr>
          <a:xfrm>
            <a:off x="1929492" y="375958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1" name="Text Placeholder 4">
            <a:extLst>
              <a:ext uri="{FF2B5EF4-FFF2-40B4-BE49-F238E27FC236}">
                <a16:creationId xmlns:a16="http://schemas.microsoft.com/office/drawing/2014/main" id="{51F7BEA8-2B68-A94D-84BF-46B8DC081B34}"/>
              </a:ext>
            </a:extLst>
          </p:cNvPr>
          <p:cNvSpPr>
            <a:spLocks noGrp="1"/>
          </p:cNvSpPr>
          <p:nvPr>
            <p:ph type="body" sz="quarter" idx="18"/>
          </p:nvPr>
        </p:nvSpPr>
        <p:spPr>
          <a:xfrm>
            <a:off x="1929492" y="5216909"/>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2" name="Text Placeholder 4">
            <a:extLst>
              <a:ext uri="{FF2B5EF4-FFF2-40B4-BE49-F238E27FC236}">
                <a16:creationId xmlns:a16="http://schemas.microsoft.com/office/drawing/2014/main" id="{FF78FDE7-159F-5C4F-94E0-AC1225D5EA9C}"/>
              </a:ext>
            </a:extLst>
          </p:cNvPr>
          <p:cNvSpPr>
            <a:spLocks noGrp="1"/>
          </p:cNvSpPr>
          <p:nvPr>
            <p:ph type="body" sz="quarter" idx="22"/>
          </p:nvPr>
        </p:nvSpPr>
        <p:spPr>
          <a:xfrm>
            <a:off x="7087536" y="234843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3" name="Text Placeholder 4">
            <a:extLst>
              <a:ext uri="{FF2B5EF4-FFF2-40B4-BE49-F238E27FC236}">
                <a16:creationId xmlns:a16="http://schemas.microsoft.com/office/drawing/2014/main" id="{9DAFA1B1-FE49-2445-92A8-ECFF97140230}"/>
              </a:ext>
            </a:extLst>
          </p:cNvPr>
          <p:cNvSpPr>
            <a:spLocks noGrp="1"/>
          </p:cNvSpPr>
          <p:nvPr>
            <p:ph type="body" sz="quarter" idx="23"/>
          </p:nvPr>
        </p:nvSpPr>
        <p:spPr>
          <a:xfrm>
            <a:off x="7087536" y="375958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4" name="Text Placeholder 4">
            <a:extLst>
              <a:ext uri="{FF2B5EF4-FFF2-40B4-BE49-F238E27FC236}">
                <a16:creationId xmlns:a16="http://schemas.microsoft.com/office/drawing/2014/main" id="{9C9039BA-C8BD-6A46-A9D0-BD29E1F0EAF3}"/>
              </a:ext>
            </a:extLst>
          </p:cNvPr>
          <p:cNvSpPr>
            <a:spLocks noGrp="1"/>
          </p:cNvSpPr>
          <p:nvPr>
            <p:ph type="body" sz="quarter" idx="24"/>
          </p:nvPr>
        </p:nvSpPr>
        <p:spPr>
          <a:xfrm>
            <a:off x="7087536" y="5230764"/>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09830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Play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B187E1-9D4E-3847-8318-1DF406E4E76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360363" y="351693"/>
            <a:ext cx="11471275" cy="6154616"/>
          </a:xfrm>
          <a:prstGeom prst="rect">
            <a:avLst/>
          </a:prstGeom>
        </p:spPr>
      </p:pic>
      <p:sp>
        <p:nvSpPr>
          <p:cNvPr id="16" name="Rectangle 15">
            <a:extLst>
              <a:ext uri="{FF2B5EF4-FFF2-40B4-BE49-F238E27FC236}">
                <a16:creationId xmlns:a16="http://schemas.microsoft.com/office/drawing/2014/main" id="{095AD243-15AB-0A40-A83C-ACFE191B75C2}"/>
              </a:ext>
            </a:extLst>
          </p:cNvPr>
          <p:cNvSpPr/>
          <p:nvPr userDrawn="1"/>
        </p:nvSpPr>
        <p:spPr>
          <a:xfrm>
            <a:off x="360363" y="351692"/>
            <a:ext cx="11471275" cy="6154616"/>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11" name="Title 1"/>
          <p:cNvSpPr>
            <a:spLocks noGrp="1"/>
          </p:cNvSpPr>
          <p:nvPr>
            <p:ph type="ctrTitle"/>
          </p:nvPr>
        </p:nvSpPr>
        <p:spPr>
          <a:xfrm>
            <a:off x="360363" y="2476559"/>
            <a:ext cx="11471275" cy="1767882"/>
          </a:xfrm>
        </p:spPr>
        <p:txBody>
          <a:bodyPr>
            <a:noAutofit/>
          </a:bodyPr>
          <a:lstStyle>
            <a:lvl1pPr marL="0" algn="ctr">
              <a:defRPr sz="6600" b="1">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12" name="Text Placeholder 4"/>
          <p:cNvSpPr>
            <a:spLocks noGrp="1"/>
          </p:cNvSpPr>
          <p:nvPr>
            <p:ph type="body" sz="quarter" idx="16"/>
          </p:nvPr>
        </p:nvSpPr>
        <p:spPr>
          <a:xfrm>
            <a:off x="360363" y="816939"/>
            <a:ext cx="11471275" cy="637287"/>
          </a:xfrm>
        </p:spPr>
        <p:txBody>
          <a:bodyPr anchor="ctr">
            <a:noAutofit/>
          </a:bodyPr>
          <a:lstStyle>
            <a:lvl1pPr marL="182880" indent="0" algn="ctr">
              <a:spcBef>
                <a:spcPts val="0"/>
              </a:spcBef>
              <a:buFontTx/>
              <a:buNone/>
              <a:defRPr sz="3200" b="1" baseline="0">
                <a:solidFill>
                  <a:schemeClr val="bg1"/>
                </a:solidFill>
                <a:latin typeface="+mn-lt"/>
                <a:cs typeface="Glegoo" pitchFamily="2"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3" name="Freeform 9">
            <a:extLst>
              <a:ext uri="{FF2B5EF4-FFF2-40B4-BE49-F238E27FC236}">
                <a16:creationId xmlns:a16="http://schemas.microsoft.com/office/drawing/2014/main" id="{C1ED0E79-26C1-B248-89EC-66F36D8A0D3C}"/>
              </a:ext>
            </a:extLst>
          </p:cNvPr>
          <p:cNvSpPr>
            <a:spLocks/>
          </p:cNvSpPr>
          <p:nvPr userDrawn="1"/>
        </p:nvSpPr>
        <p:spPr bwMode="auto">
          <a:xfrm>
            <a:off x="5501395" y="4831309"/>
            <a:ext cx="1138410" cy="108813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endParaRPr>
          </a:p>
        </p:txBody>
      </p:sp>
      <p:sp>
        <p:nvSpPr>
          <p:cNvPr id="14" name="Freeform 9">
            <a:extLst>
              <a:ext uri="{FF2B5EF4-FFF2-40B4-BE49-F238E27FC236}">
                <a16:creationId xmlns:a16="http://schemas.microsoft.com/office/drawing/2014/main" id="{0D1DB5DC-3ECA-FA44-905E-15ACAF4B8ECF}"/>
              </a:ext>
            </a:extLst>
          </p:cNvPr>
          <p:cNvSpPr>
            <a:spLocks/>
          </p:cNvSpPr>
          <p:nvPr userDrawn="1"/>
        </p:nvSpPr>
        <p:spPr bwMode="auto">
          <a:xfrm>
            <a:off x="6912751" y="4831309"/>
            <a:ext cx="1138410" cy="108813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endParaRPr>
          </a:p>
        </p:txBody>
      </p:sp>
      <p:sp>
        <p:nvSpPr>
          <p:cNvPr id="15" name="Freeform 9">
            <a:extLst>
              <a:ext uri="{FF2B5EF4-FFF2-40B4-BE49-F238E27FC236}">
                <a16:creationId xmlns:a16="http://schemas.microsoft.com/office/drawing/2014/main" id="{CD1D295F-F7ED-D447-BC31-6D586338FD4C}"/>
              </a:ext>
            </a:extLst>
          </p:cNvPr>
          <p:cNvSpPr>
            <a:spLocks/>
          </p:cNvSpPr>
          <p:nvPr userDrawn="1"/>
        </p:nvSpPr>
        <p:spPr bwMode="auto">
          <a:xfrm>
            <a:off x="4090039" y="4831308"/>
            <a:ext cx="1138410" cy="108813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endParaRPr>
          </a:p>
        </p:txBody>
      </p:sp>
    </p:spTree>
    <p:extLst>
      <p:ext uri="{BB962C8B-B14F-4D97-AF65-F5344CB8AC3E}">
        <p14:creationId xmlns:p14="http://schemas.microsoft.com/office/powerpoint/2010/main" val="2442105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Objectives Option 1">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F497B6-986D-804C-81F3-B7BE26DCF083}"/>
              </a:ext>
            </a:extLst>
          </p:cNvPr>
          <p:cNvSpPr/>
          <p:nvPr userDrawn="1"/>
        </p:nvSpPr>
        <p:spPr>
          <a:xfrm>
            <a:off x="-1588" y="0"/>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9" name="Freeform 7">
            <a:extLst>
              <a:ext uri="{FF2B5EF4-FFF2-40B4-BE49-F238E27FC236}">
                <a16:creationId xmlns:a16="http://schemas.microsoft.com/office/drawing/2014/main" id="{CD9FD14F-866B-CE48-9941-4F2304B4C46E}"/>
              </a:ext>
            </a:extLst>
          </p:cNvPr>
          <p:cNvSpPr>
            <a:spLocks/>
          </p:cNvSpPr>
          <p:nvPr userDrawn="1"/>
        </p:nvSpPr>
        <p:spPr bwMode="auto">
          <a:xfrm>
            <a:off x="830263" y="201136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0" name="Freeform 8">
            <a:extLst>
              <a:ext uri="{FF2B5EF4-FFF2-40B4-BE49-F238E27FC236}">
                <a16:creationId xmlns:a16="http://schemas.microsoft.com/office/drawing/2014/main" id="{70717FAF-6EEA-0D4B-9F85-3DB240679A7A}"/>
              </a:ext>
            </a:extLst>
          </p:cNvPr>
          <p:cNvSpPr>
            <a:spLocks/>
          </p:cNvSpPr>
          <p:nvPr userDrawn="1"/>
        </p:nvSpPr>
        <p:spPr bwMode="auto">
          <a:xfrm>
            <a:off x="830263" y="476091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1" name="Freeform 9">
            <a:extLst>
              <a:ext uri="{FF2B5EF4-FFF2-40B4-BE49-F238E27FC236}">
                <a16:creationId xmlns:a16="http://schemas.microsoft.com/office/drawing/2014/main" id="{9A5DF538-8BAA-4546-8249-1124F5FCC2EA}"/>
              </a:ext>
            </a:extLst>
          </p:cNvPr>
          <p:cNvSpPr>
            <a:spLocks/>
          </p:cNvSpPr>
          <p:nvPr userDrawn="1"/>
        </p:nvSpPr>
        <p:spPr bwMode="auto">
          <a:xfrm>
            <a:off x="830263" y="289401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2" name="Freeform 10">
            <a:extLst>
              <a:ext uri="{FF2B5EF4-FFF2-40B4-BE49-F238E27FC236}">
                <a16:creationId xmlns:a16="http://schemas.microsoft.com/office/drawing/2014/main" id="{3D993824-973D-7C4F-9EBA-880A7D66BFFE}"/>
              </a:ext>
            </a:extLst>
          </p:cNvPr>
          <p:cNvSpPr>
            <a:spLocks/>
          </p:cNvSpPr>
          <p:nvPr userDrawn="1"/>
        </p:nvSpPr>
        <p:spPr bwMode="auto">
          <a:xfrm>
            <a:off x="830263" y="5684838"/>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4" name="Freeform 11">
            <a:extLst>
              <a:ext uri="{FF2B5EF4-FFF2-40B4-BE49-F238E27FC236}">
                <a16:creationId xmlns:a16="http://schemas.microsoft.com/office/drawing/2014/main" id="{3EC16C0A-A32A-C44A-9BE1-D13D0DD8E7BB}"/>
              </a:ext>
            </a:extLst>
          </p:cNvPr>
          <p:cNvSpPr>
            <a:spLocks/>
          </p:cNvSpPr>
          <p:nvPr userDrawn="1"/>
        </p:nvSpPr>
        <p:spPr bwMode="auto">
          <a:xfrm>
            <a:off x="830263" y="383857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 name="Title 1"/>
          <p:cNvSpPr>
            <a:spLocks noGrp="1"/>
          </p:cNvSpPr>
          <p:nvPr>
            <p:ph type="ctrTitle"/>
          </p:nvPr>
        </p:nvSpPr>
        <p:spPr>
          <a:xfrm>
            <a:off x="508000" y="713291"/>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39" name="Text Placeholder 4"/>
          <p:cNvSpPr>
            <a:spLocks noGrp="1"/>
          </p:cNvSpPr>
          <p:nvPr>
            <p:ph type="body" sz="quarter" idx="17"/>
          </p:nvPr>
        </p:nvSpPr>
        <p:spPr>
          <a:xfrm>
            <a:off x="1638301" y="283586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40" name="Text Placeholder 4"/>
          <p:cNvSpPr>
            <a:spLocks noGrp="1"/>
          </p:cNvSpPr>
          <p:nvPr>
            <p:ph type="body" sz="quarter" idx="18"/>
          </p:nvPr>
        </p:nvSpPr>
        <p:spPr>
          <a:xfrm>
            <a:off x="1638301" y="375939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59" name="Text Placeholder 4"/>
          <p:cNvSpPr>
            <a:spLocks noGrp="1"/>
          </p:cNvSpPr>
          <p:nvPr>
            <p:ph type="body" sz="quarter" idx="23"/>
          </p:nvPr>
        </p:nvSpPr>
        <p:spPr>
          <a:xfrm>
            <a:off x="1638301" y="5606457"/>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3" name="Text Placeholder 4"/>
          <p:cNvSpPr>
            <a:spLocks noGrp="1"/>
          </p:cNvSpPr>
          <p:nvPr>
            <p:ph type="body" sz="quarter" idx="16"/>
          </p:nvPr>
        </p:nvSpPr>
        <p:spPr>
          <a:xfrm>
            <a:off x="1638301" y="191233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58" name="Text Placeholder 4"/>
          <p:cNvSpPr>
            <a:spLocks noGrp="1"/>
          </p:cNvSpPr>
          <p:nvPr>
            <p:ph type="body" sz="quarter" idx="22"/>
          </p:nvPr>
        </p:nvSpPr>
        <p:spPr>
          <a:xfrm>
            <a:off x="1638301" y="468292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080821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Objectives Option 2">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8BB21E7-06DA-EB48-ABBE-2AE4753EB39F}"/>
              </a:ext>
            </a:extLst>
          </p:cNvPr>
          <p:cNvSpPr/>
          <p:nvPr userDrawn="1"/>
        </p:nvSpPr>
        <p:spPr>
          <a:xfrm>
            <a:off x="508000" y="390525"/>
            <a:ext cx="11125200" cy="152717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7" name="Oval 6">
            <a:extLst>
              <a:ext uri="{FF2B5EF4-FFF2-40B4-BE49-F238E27FC236}">
                <a16:creationId xmlns:a16="http://schemas.microsoft.com/office/drawing/2014/main" id="{1A45808E-35EF-5542-BDDD-D8F68893B782}"/>
              </a:ext>
            </a:extLst>
          </p:cNvPr>
          <p:cNvSpPr/>
          <p:nvPr userDrawn="1"/>
        </p:nvSpPr>
        <p:spPr>
          <a:xfrm>
            <a:off x="508000" y="2552700"/>
            <a:ext cx="3322638" cy="330358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Oval 7">
            <a:extLst>
              <a:ext uri="{FF2B5EF4-FFF2-40B4-BE49-F238E27FC236}">
                <a16:creationId xmlns:a16="http://schemas.microsoft.com/office/drawing/2014/main" id="{E795F482-83D3-9242-A0BD-90FA8A982523}"/>
              </a:ext>
            </a:extLst>
          </p:cNvPr>
          <p:cNvSpPr/>
          <p:nvPr userDrawn="1"/>
        </p:nvSpPr>
        <p:spPr>
          <a:xfrm>
            <a:off x="8267700" y="2552700"/>
            <a:ext cx="3322638" cy="330358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Oval 8">
            <a:extLst>
              <a:ext uri="{FF2B5EF4-FFF2-40B4-BE49-F238E27FC236}">
                <a16:creationId xmlns:a16="http://schemas.microsoft.com/office/drawing/2014/main" id="{0331901F-74D3-5B40-960F-970A3C8B14B9}"/>
              </a:ext>
            </a:extLst>
          </p:cNvPr>
          <p:cNvSpPr/>
          <p:nvPr userDrawn="1"/>
        </p:nvSpPr>
        <p:spPr>
          <a:xfrm>
            <a:off x="4387850" y="2552700"/>
            <a:ext cx="3322638" cy="330358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 name="Title 1"/>
          <p:cNvSpPr>
            <a:spLocks noGrp="1"/>
          </p:cNvSpPr>
          <p:nvPr>
            <p:ph type="ctrTitle"/>
          </p:nvPr>
        </p:nvSpPr>
        <p:spPr>
          <a:xfrm>
            <a:off x="508000" y="856701"/>
            <a:ext cx="11125200" cy="584789"/>
          </a:xfrm>
        </p:spPr>
        <p:txBody>
          <a:bodyPr>
            <a:noAutofit/>
          </a:bodyPr>
          <a:lstStyle>
            <a:lvl1pPr marL="0" algn="ctr">
              <a:defRPr sz="52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13" name="Text Placeholder 4"/>
          <p:cNvSpPr>
            <a:spLocks noGrp="1"/>
          </p:cNvSpPr>
          <p:nvPr>
            <p:ph type="body" sz="quarter" idx="16"/>
          </p:nvPr>
        </p:nvSpPr>
        <p:spPr>
          <a:xfrm>
            <a:off x="649357" y="3564835"/>
            <a:ext cx="3021496" cy="1197665"/>
          </a:xfrm>
        </p:spPr>
        <p:txBody>
          <a:bodyPr anchor="ctr">
            <a:noAutofit/>
          </a:bodyPr>
          <a:lstStyle>
            <a:lvl1pPr marL="0" indent="0" algn="ctr">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9" name="Text Placeholder 4">
            <a:extLst>
              <a:ext uri="{FF2B5EF4-FFF2-40B4-BE49-F238E27FC236}">
                <a16:creationId xmlns:a16="http://schemas.microsoft.com/office/drawing/2014/main" id="{4A9ECE79-3623-1742-B02D-0EF962C69227}"/>
              </a:ext>
            </a:extLst>
          </p:cNvPr>
          <p:cNvSpPr>
            <a:spLocks noGrp="1"/>
          </p:cNvSpPr>
          <p:nvPr>
            <p:ph type="body" sz="quarter" idx="17"/>
          </p:nvPr>
        </p:nvSpPr>
        <p:spPr>
          <a:xfrm>
            <a:off x="8415131" y="3564835"/>
            <a:ext cx="3034748" cy="1197665"/>
          </a:xfrm>
        </p:spPr>
        <p:txBody>
          <a:bodyPr anchor="ctr">
            <a:noAutofit/>
          </a:bodyPr>
          <a:lstStyle>
            <a:lvl1pPr marL="0" indent="0" algn="ctr">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21" name="Text Placeholder 4">
            <a:extLst>
              <a:ext uri="{FF2B5EF4-FFF2-40B4-BE49-F238E27FC236}">
                <a16:creationId xmlns:a16="http://schemas.microsoft.com/office/drawing/2014/main" id="{F5159A3A-4068-1E45-96E8-79A4A1FDA763}"/>
              </a:ext>
            </a:extLst>
          </p:cNvPr>
          <p:cNvSpPr>
            <a:spLocks noGrp="1"/>
          </p:cNvSpPr>
          <p:nvPr>
            <p:ph type="body" sz="quarter" idx="18"/>
          </p:nvPr>
        </p:nvSpPr>
        <p:spPr>
          <a:xfrm>
            <a:off x="4505739" y="3564835"/>
            <a:ext cx="3048000" cy="1197665"/>
          </a:xfrm>
        </p:spPr>
        <p:txBody>
          <a:bodyPr anchor="ctr">
            <a:noAutofit/>
          </a:bodyPr>
          <a:lstStyle>
            <a:lvl1pPr marL="0" indent="0" algn="ctr">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3579687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Module Title Option 2">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5F7F835-DAC2-214C-A864-CEAE615374F0}"/>
              </a:ext>
            </a:extLst>
          </p:cNvPr>
          <p:cNvSpPr/>
          <p:nvPr userDrawn="1"/>
        </p:nvSpPr>
        <p:spPr>
          <a:xfrm>
            <a:off x="0" y="0"/>
            <a:ext cx="12172950"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8" name="Oval 7">
            <a:extLst>
              <a:ext uri="{FF2B5EF4-FFF2-40B4-BE49-F238E27FC236}">
                <a16:creationId xmlns:a16="http://schemas.microsoft.com/office/drawing/2014/main" id="{8B3D2A36-C834-944C-B484-0557693020A6}"/>
              </a:ext>
            </a:extLst>
          </p:cNvPr>
          <p:cNvSpPr/>
          <p:nvPr userDrawn="1"/>
        </p:nvSpPr>
        <p:spPr>
          <a:xfrm>
            <a:off x="220663" y="700088"/>
            <a:ext cx="5489575" cy="5457825"/>
          </a:xfrm>
          <a:prstGeom prst="ellipse">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Freeform 8">
            <a:extLst>
              <a:ext uri="{FF2B5EF4-FFF2-40B4-BE49-F238E27FC236}">
                <a16:creationId xmlns:a16="http://schemas.microsoft.com/office/drawing/2014/main" id="{04E32299-C0AC-0E46-9874-4681EE319FE5}"/>
              </a:ext>
            </a:extLst>
          </p:cNvPr>
          <p:cNvSpPr>
            <a:spLocks/>
          </p:cNvSpPr>
          <p:nvPr userDrawn="1"/>
        </p:nvSpPr>
        <p:spPr bwMode="auto">
          <a:xfrm>
            <a:off x="6189663" y="178752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4" name="Freeform 9">
            <a:extLst>
              <a:ext uri="{FF2B5EF4-FFF2-40B4-BE49-F238E27FC236}">
                <a16:creationId xmlns:a16="http://schemas.microsoft.com/office/drawing/2014/main" id="{CB86CF74-4F4C-F64E-936A-F3F3252F74D1}"/>
              </a:ext>
            </a:extLst>
          </p:cNvPr>
          <p:cNvSpPr>
            <a:spLocks/>
          </p:cNvSpPr>
          <p:nvPr userDrawn="1"/>
        </p:nvSpPr>
        <p:spPr bwMode="auto">
          <a:xfrm>
            <a:off x="6189663" y="271621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5" name="Freeform 10">
            <a:extLst>
              <a:ext uri="{FF2B5EF4-FFF2-40B4-BE49-F238E27FC236}">
                <a16:creationId xmlns:a16="http://schemas.microsoft.com/office/drawing/2014/main" id="{B875EAA0-4721-CB4D-A35B-37CDBFED00D4}"/>
              </a:ext>
            </a:extLst>
          </p:cNvPr>
          <p:cNvSpPr>
            <a:spLocks/>
          </p:cNvSpPr>
          <p:nvPr userDrawn="1"/>
        </p:nvSpPr>
        <p:spPr bwMode="auto">
          <a:xfrm>
            <a:off x="6189663" y="3644900"/>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6" name="Freeform 11">
            <a:extLst>
              <a:ext uri="{FF2B5EF4-FFF2-40B4-BE49-F238E27FC236}">
                <a16:creationId xmlns:a16="http://schemas.microsoft.com/office/drawing/2014/main" id="{82864287-1380-A64F-A391-FF65C7D04F93}"/>
              </a:ext>
            </a:extLst>
          </p:cNvPr>
          <p:cNvSpPr>
            <a:spLocks/>
          </p:cNvSpPr>
          <p:nvPr userDrawn="1"/>
        </p:nvSpPr>
        <p:spPr bwMode="auto">
          <a:xfrm>
            <a:off x="6189663" y="4573588"/>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 name="Title 1"/>
          <p:cNvSpPr>
            <a:spLocks noGrp="1"/>
          </p:cNvSpPr>
          <p:nvPr>
            <p:ph type="ctrTitle"/>
          </p:nvPr>
        </p:nvSpPr>
        <p:spPr>
          <a:xfrm>
            <a:off x="429491" y="2452256"/>
            <a:ext cx="5084618" cy="1925780"/>
          </a:xfrm>
        </p:spPr>
        <p:txBody>
          <a:bodyPr>
            <a:noAutofit/>
          </a:bodyPr>
          <a:lstStyle>
            <a:lvl1pPr marL="0" algn="ctr">
              <a:defRPr sz="36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9" name="Text Placeholder 4"/>
          <p:cNvSpPr>
            <a:spLocks noGrp="1"/>
          </p:cNvSpPr>
          <p:nvPr>
            <p:ph type="body" sz="quarter" idx="17"/>
          </p:nvPr>
        </p:nvSpPr>
        <p:spPr>
          <a:xfrm>
            <a:off x="6969458" y="2636890"/>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0" name="Text Placeholder 4"/>
          <p:cNvSpPr>
            <a:spLocks noGrp="1"/>
          </p:cNvSpPr>
          <p:nvPr>
            <p:ph type="body" sz="quarter" idx="18"/>
          </p:nvPr>
        </p:nvSpPr>
        <p:spPr>
          <a:xfrm>
            <a:off x="6969458" y="3564425"/>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1" name="Text Placeholder 4"/>
          <p:cNvSpPr>
            <a:spLocks noGrp="1"/>
          </p:cNvSpPr>
          <p:nvPr>
            <p:ph type="body" sz="quarter" idx="16"/>
          </p:nvPr>
        </p:nvSpPr>
        <p:spPr>
          <a:xfrm>
            <a:off x="6969458" y="1709355"/>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2" name="Text Placeholder 4"/>
          <p:cNvSpPr>
            <a:spLocks noGrp="1"/>
          </p:cNvSpPr>
          <p:nvPr>
            <p:ph type="body" sz="quarter" idx="19"/>
          </p:nvPr>
        </p:nvSpPr>
        <p:spPr>
          <a:xfrm>
            <a:off x="6969458" y="4491960"/>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3120626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Page Title 1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C5EC5E4-83ED-514F-853E-AB724778CD15}"/>
              </a:ext>
            </a:extLst>
          </p:cNvPr>
          <p:cNvSpPr/>
          <p:nvPr userDrawn="1"/>
        </p:nvSpPr>
        <p:spPr>
          <a:xfrm>
            <a:off x="515938" y="358775"/>
            <a:ext cx="11125200" cy="611822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C0FD9902-EDC6-AD4E-A5CD-9FBCAF7DE62F}"/>
              </a:ext>
            </a:extLst>
          </p:cNvPr>
          <p:cNvSpPr>
            <a:spLocks noGrp="1"/>
          </p:cNvSpPr>
          <p:nvPr>
            <p:ph type="ctrTitle"/>
          </p:nvPr>
        </p:nvSpPr>
        <p:spPr>
          <a:xfrm>
            <a:off x="1073625" y="461317"/>
            <a:ext cx="10008359" cy="1211047"/>
          </a:xfrm>
        </p:spPr>
        <p:txBody>
          <a:bodyPr>
            <a:noAutofit/>
          </a:bodyPr>
          <a:lstStyle>
            <a:lvl1pPr marL="0" algn="l">
              <a:defRPr sz="57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6" name="Text Placeholder 9">
            <a:extLst>
              <a:ext uri="{FF2B5EF4-FFF2-40B4-BE49-F238E27FC236}">
                <a16:creationId xmlns:a16="http://schemas.microsoft.com/office/drawing/2014/main" id="{67DDD03F-8E78-EA4B-A5F1-C9F6D3307B0C}"/>
              </a:ext>
            </a:extLst>
          </p:cNvPr>
          <p:cNvSpPr>
            <a:spLocks noGrp="1"/>
          </p:cNvSpPr>
          <p:nvPr>
            <p:ph type="body" sz="quarter" idx="10" hasCustomPrompt="1"/>
          </p:nvPr>
        </p:nvSpPr>
        <p:spPr>
          <a:xfrm>
            <a:off x="1073623" y="1874520"/>
            <a:ext cx="10008361" cy="4360024"/>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1374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Page Title 2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11CB33-1443-DA46-9095-750894B820AA}"/>
              </a:ext>
            </a:extLst>
          </p:cNvPr>
          <p:cNvSpPr/>
          <p:nvPr userDrawn="1"/>
        </p:nvSpPr>
        <p:spPr>
          <a:xfrm>
            <a:off x="515938" y="358775"/>
            <a:ext cx="11125200" cy="611822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11" name="Title 1">
            <a:extLst>
              <a:ext uri="{FF2B5EF4-FFF2-40B4-BE49-F238E27FC236}">
                <a16:creationId xmlns:a16="http://schemas.microsoft.com/office/drawing/2014/main" id="{EBFA4A0F-E771-C44B-8EF4-6CEFA69A8636}"/>
              </a:ext>
            </a:extLst>
          </p:cNvPr>
          <p:cNvSpPr>
            <a:spLocks noGrp="1"/>
          </p:cNvSpPr>
          <p:nvPr>
            <p:ph type="ctrTitle"/>
          </p:nvPr>
        </p:nvSpPr>
        <p:spPr>
          <a:xfrm>
            <a:off x="1073625" y="461317"/>
            <a:ext cx="10008359" cy="1211047"/>
          </a:xfrm>
        </p:spPr>
        <p:txBody>
          <a:bodyPr>
            <a:noAutofit/>
          </a:bodyPr>
          <a:lstStyle>
            <a:lvl1pPr marL="0" algn="l">
              <a:defRPr sz="57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12" name="Text Placeholder 9">
            <a:extLst>
              <a:ext uri="{FF2B5EF4-FFF2-40B4-BE49-F238E27FC236}">
                <a16:creationId xmlns:a16="http://schemas.microsoft.com/office/drawing/2014/main" id="{6DBDA52E-DB09-F640-94B1-63297BC08DA1}"/>
              </a:ext>
            </a:extLst>
          </p:cNvPr>
          <p:cNvSpPr>
            <a:spLocks noGrp="1"/>
          </p:cNvSpPr>
          <p:nvPr>
            <p:ph type="body" sz="quarter" idx="10" hasCustomPrompt="1"/>
          </p:nvPr>
        </p:nvSpPr>
        <p:spPr>
          <a:xfrm>
            <a:off x="1073623" y="1874520"/>
            <a:ext cx="10008361" cy="1988820"/>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9">
            <a:extLst>
              <a:ext uri="{FF2B5EF4-FFF2-40B4-BE49-F238E27FC236}">
                <a16:creationId xmlns:a16="http://schemas.microsoft.com/office/drawing/2014/main" id="{EA88D9A0-D97F-B34B-A821-D51EEB1F017E}"/>
              </a:ext>
            </a:extLst>
          </p:cNvPr>
          <p:cNvSpPr>
            <a:spLocks noGrp="1"/>
          </p:cNvSpPr>
          <p:nvPr>
            <p:ph type="body" sz="quarter" idx="11" hasCustomPrompt="1"/>
          </p:nvPr>
        </p:nvSpPr>
        <p:spPr>
          <a:xfrm>
            <a:off x="1073623" y="4057650"/>
            <a:ext cx="10008361" cy="1988820"/>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2379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Page Title 3 Slide">
    <p:bg>
      <p:bgPr>
        <a:blipFill>
          <a:blip r:embed="rId2"/>
          <a:stretch>
            <a:fillRect/>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F370304-2217-994C-AAB1-D32CE625EDA7}"/>
              </a:ext>
            </a:extLst>
          </p:cNvPr>
          <p:cNvSpPr/>
          <p:nvPr userDrawn="1"/>
        </p:nvSpPr>
        <p:spPr>
          <a:xfrm>
            <a:off x="542925" y="366523"/>
            <a:ext cx="11125200" cy="6096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DE9BDE16-B340-7542-9280-7D4837E5A41F}"/>
              </a:ext>
            </a:extLst>
          </p:cNvPr>
          <p:cNvSpPr>
            <a:spLocks noGrp="1"/>
          </p:cNvSpPr>
          <p:nvPr>
            <p:ph type="ctrTitle"/>
          </p:nvPr>
        </p:nvSpPr>
        <p:spPr>
          <a:xfrm>
            <a:off x="1073625" y="461317"/>
            <a:ext cx="10008359" cy="1211047"/>
          </a:xfrm>
        </p:spPr>
        <p:txBody>
          <a:bodyPr>
            <a:noAutofit/>
          </a:bodyPr>
          <a:lstStyle>
            <a:lvl1pPr marL="0" algn="l">
              <a:defRPr sz="57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7" name="Text Placeholder 9">
            <a:extLst>
              <a:ext uri="{FF2B5EF4-FFF2-40B4-BE49-F238E27FC236}">
                <a16:creationId xmlns:a16="http://schemas.microsoft.com/office/drawing/2014/main" id="{F3504CB2-C36C-4847-80A6-049FBE75C570}"/>
              </a:ext>
            </a:extLst>
          </p:cNvPr>
          <p:cNvSpPr>
            <a:spLocks noGrp="1"/>
          </p:cNvSpPr>
          <p:nvPr>
            <p:ph type="body" sz="quarter" idx="10" hasCustomPrompt="1"/>
          </p:nvPr>
        </p:nvSpPr>
        <p:spPr>
          <a:xfrm>
            <a:off x="1073623" y="1874520"/>
            <a:ext cx="4855845" cy="4360024"/>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9">
            <a:extLst>
              <a:ext uri="{FF2B5EF4-FFF2-40B4-BE49-F238E27FC236}">
                <a16:creationId xmlns:a16="http://schemas.microsoft.com/office/drawing/2014/main" id="{4765BE69-5D34-4B4C-B9F0-4645314AC87E}"/>
              </a:ext>
            </a:extLst>
          </p:cNvPr>
          <p:cNvSpPr>
            <a:spLocks noGrp="1"/>
          </p:cNvSpPr>
          <p:nvPr>
            <p:ph type="body" sz="quarter" idx="11" hasCustomPrompt="1"/>
          </p:nvPr>
        </p:nvSpPr>
        <p:spPr>
          <a:xfrm>
            <a:off x="6226139" y="1874520"/>
            <a:ext cx="4855845" cy="4360024"/>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6502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Page Title 4 Slide">
    <p:bg>
      <p:bgPr>
        <a:blipFill>
          <a:blip r:embed="rId2"/>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A356540-5534-654B-8100-E89AC29DF686}"/>
              </a:ext>
            </a:extLst>
          </p:cNvPr>
          <p:cNvSpPr/>
          <p:nvPr userDrawn="1"/>
        </p:nvSpPr>
        <p:spPr>
          <a:xfrm>
            <a:off x="0" y="0"/>
            <a:ext cx="12172950"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790507" y="490967"/>
            <a:ext cx="10540101" cy="1211047"/>
          </a:xfrm>
        </p:spPr>
        <p:txBody>
          <a:bodyPr>
            <a:noAutofit/>
          </a:bodyPr>
          <a:lstStyle>
            <a:lvl1pPr marL="0" algn="ctr">
              <a:defRPr sz="5700" b="1">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4" name="Text Placeholder 9"/>
          <p:cNvSpPr>
            <a:spLocks noGrp="1"/>
          </p:cNvSpPr>
          <p:nvPr>
            <p:ph type="body" sz="quarter" idx="10"/>
          </p:nvPr>
        </p:nvSpPr>
        <p:spPr>
          <a:xfrm>
            <a:off x="1896643" y="2160676"/>
            <a:ext cx="9433965" cy="1042416"/>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14" name="Text Placeholder 9"/>
          <p:cNvSpPr>
            <a:spLocks noGrp="1"/>
          </p:cNvSpPr>
          <p:nvPr>
            <p:ph type="body" sz="quarter" idx="22"/>
          </p:nvPr>
        </p:nvSpPr>
        <p:spPr>
          <a:xfrm>
            <a:off x="1896643" y="3557015"/>
            <a:ext cx="9433965" cy="1042416"/>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15" name="Text Placeholder 9"/>
          <p:cNvSpPr>
            <a:spLocks noGrp="1"/>
          </p:cNvSpPr>
          <p:nvPr>
            <p:ph type="body" sz="quarter" idx="23"/>
          </p:nvPr>
        </p:nvSpPr>
        <p:spPr>
          <a:xfrm>
            <a:off x="1896643" y="4953354"/>
            <a:ext cx="9433965" cy="1042416"/>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16" name="Freeform 7">
            <a:extLst>
              <a:ext uri="{FF2B5EF4-FFF2-40B4-BE49-F238E27FC236}">
                <a16:creationId xmlns:a16="http://schemas.microsoft.com/office/drawing/2014/main" id="{A1AD5348-F4C4-F94E-ABD5-6F64F7656FB3}"/>
              </a:ext>
            </a:extLst>
          </p:cNvPr>
          <p:cNvSpPr>
            <a:spLocks/>
          </p:cNvSpPr>
          <p:nvPr userDrawn="1"/>
        </p:nvSpPr>
        <p:spPr bwMode="auto">
          <a:xfrm>
            <a:off x="790507" y="2246965"/>
            <a:ext cx="813006" cy="777100"/>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latin typeface="Arial" panose="020B0604020202020204" pitchFamily="34" charset="0"/>
              <a:cs typeface="Arial" panose="020B0604020202020204" pitchFamily="34" charset="0"/>
            </a:endParaRPr>
          </a:p>
        </p:txBody>
      </p:sp>
      <p:sp>
        <p:nvSpPr>
          <p:cNvPr id="17" name="Freeform 7">
            <a:extLst>
              <a:ext uri="{FF2B5EF4-FFF2-40B4-BE49-F238E27FC236}">
                <a16:creationId xmlns:a16="http://schemas.microsoft.com/office/drawing/2014/main" id="{E0905B88-AC32-004B-897C-CF7D836D9CCF}"/>
              </a:ext>
            </a:extLst>
          </p:cNvPr>
          <p:cNvSpPr>
            <a:spLocks/>
          </p:cNvSpPr>
          <p:nvPr userDrawn="1"/>
        </p:nvSpPr>
        <p:spPr bwMode="auto">
          <a:xfrm>
            <a:off x="797132" y="5116062"/>
            <a:ext cx="813006" cy="777100"/>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latin typeface="Arial" panose="020B0604020202020204" pitchFamily="34" charset="0"/>
              <a:cs typeface="Arial" panose="020B0604020202020204" pitchFamily="34" charset="0"/>
            </a:endParaRPr>
          </a:p>
        </p:txBody>
      </p:sp>
      <p:sp>
        <p:nvSpPr>
          <p:cNvPr id="18" name="Freeform 7">
            <a:extLst>
              <a:ext uri="{FF2B5EF4-FFF2-40B4-BE49-F238E27FC236}">
                <a16:creationId xmlns:a16="http://schemas.microsoft.com/office/drawing/2014/main" id="{CFB5491F-FDF0-8A4C-802D-FADA00F43A22}"/>
              </a:ext>
            </a:extLst>
          </p:cNvPr>
          <p:cNvSpPr>
            <a:spLocks/>
          </p:cNvSpPr>
          <p:nvPr userDrawn="1"/>
        </p:nvSpPr>
        <p:spPr bwMode="auto">
          <a:xfrm>
            <a:off x="790508" y="3744465"/>
            <a:ext cx="813006" cy="777100"/>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87799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D1C1A299-D8D3-684F-907C-2CDEC1AD5057}"/>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FA0D0651-86F5-D44D-B5E6-CBD1D6869B69}"/>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5947D4A8-B509-9F41-95E2-FA9222474A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C43458A7-00DB-2F4D-A10D-863E6495F149}" type="datetimeFigureOut">
              <a:rPr lang="en-US"/>
              <a:pPr>
                <a:defRPr/>
              </a:pPr>
              <a:t>2/11/2024</a:t>
            </a:fld>
            <a:endParaRPr lang="en-US"/>
          </a:p>
        </p:txBody>
      </p:sp>
      <p:sp>
        <p:nvSpPr>
          <p:cNvPr id="5" name="Footer Placeholder 4">
            <a:extLst>
              <a:ext uri="{FF2B5EF4-FFF2-40B4-BE49-F238E27FC236}">
                <a16:creationId xmlns:a16="http://schemas.microsoft.com/office/drawing/2014/main" id="{6C9BBAED-22F8-C546-AC32-8B7E19298D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a:extLst>
              <a:ext uri="{FF2B5EF4-FFF2-40B4-BE49-F238E27FC236}">
                <a16:creationId xmlns:a16="http://schemas.microsoft.com/office/drawing/2014/main" id="{A4C0B6A8-315C-1D47-8330-9680D2C2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484B6B05-D73D-1A49-8C93-5682AA188607}"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920" r:id="rId1"/>
    <p:sldLayoutId id="2147483923" r:id="rId2"/>
    <p:sldLayoutId id="2147483924" r:id="rId3"/>
    <p:sldLayoutId id="2147483925" r:id="rId4"/>
    <p:sldLayoutId id="2147483927" r:id="rId5"/>
    <p:sldLayoutId id="2147483928" r:id="rId6"/>
    <p:sldLayoutId id="2147483929" r:id="rId7"/>
    <p:sldLayoutId id="2147483930" r:id="rId8"/>
    <p:sldLayoutId id="2147483931" r:id="rId9"/>
    <p:sldLayoutId id="2147483932" r:id="rId10"/>
    <p:sldLayoutId id="2147483934" r:id="rId11"/>
    <p:sldLayoutId id="2147483935" r:id="rId12"/>
    <p:sldLayoutId id="2147483936" r:id="rId13"/>
    <p:sldLayoutId id="2147483937" r:id="rId14"/>
    <p:sldLayoutId id="2147483939" r:id="rId15"/>
    <p:sldLayoutId id="2147483940" r:id="rId16"/>
    <p:sldLayoutId id="2147483941" r:id="rId17"/>
    <p:sldLayoutId id="2147483942" r:id="rId18"/>
    <p:sldLayoutId id="2147483943" r:id="rId19"/>
    <p:sldLayoutId id="2147483944" r:id="rId20"/>
  </p:sldLayoutIdLst>
  <p:txStyles>
    <p:titleStyle>
      <a:lvl1pPr algn="l" rtl="0" eaLnBrk="1" fontAlgn="base" hangingPunct="1">
        <a:lnSpc>
          <a:spcPct val="90000"/>
        </a:lnSpc>
        <a:spcBef>
          <a:spcPct val="0"/>
        </a:spcBef>
        <a:spcAft>
          <a:spcPct val="0"/>
        </a:spcAft>
        <a:defRPr sz="4400" kern="120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2">
            <a:extLst>
              <a:ext uri="{FF2B5EF4-FFF2-40B4-BE49-F238E27FC236}">
                <a16:creationId xmlns:a16="http://schemas.microsoft.com/office/drawing/2014/main" id="{26569B9A-5FC2-8040-BF84-F3F35E2950EC}"/>
              </a:ext>
            </a:extLst>
          </p:cNvPr>
          <p:cNvSpPr>
            <a:spLocks noGrp="1" noChangeArrowheads="1"/>
          </p:cNvSpPr>
          <p:nvPr>
            <p:ph type="ctrTitle"/>
          </p:nvPr>
        </p:nvSpPr>
        <p:spPr>
          <a:xfrm>
            <a:off x="3590925" y="1802921"/>
            <a:ext cx="4983163" cy="1250830"/>
          </a:xfrm>
        </p:spPr>
        <p:txBody>
          <a:bodyPr/>
          <a:lstStyle/>
          <a:p>
            <a:pPr eaLnBrk="1" hangingPunct="1"/>
            <a:r>
              <a:rPr lang="en-US" altLang="en-US" dirty="0"/>
              <a:t>GLOBAL SUPPLY CHAIN ANALYTICS</a:t>
            </a:r>
          </a:p>
        </p:txBody>
      </p:sp>
      <p:sp>
        <p:nvSpPr>
          <p:cNvPr id="28674" name="Subtitle 3">
            <a:extLst>
              <a:ext uri="{FF2B5EF4-FFF2-40B4-BE49-F238E27FC236}">
                <a16:creationId xmlns:a16="http://schemas.microsoft.com/office/drawing/2014/main" id="{53C3E4A7-412A-9C43-80F1-77487C4A7563}"/>
              </a:ext>
            </a:extLst>
          </p:cNvPr>
          <p:cNvSpPr>
            <a:spLocks noGrp="1" noChangeArrowheads="1"/>
          </p:cNvSpPr>
          <p:nvPr>
            <p:ph type="subTitle" idx="1"/>
          </p:nvPr>
        </p:nvSpPr>
        <p:spPr>
          <a:xfrm>
            <a:off x="3590925" y="3948113"/>
            <a:ext cx="4983163" cy="538162"/>
          </a:xfrm>
        </p:spPr>
        <p:txBody>
          <a:bodyPr/>
          <a:lstStyle/>
          <a:p>
            <a:pPr eaLnBrk="1" hangingPunct="1"/>
            <a:r>
              <a:rPr lang="en-US" altLang="en-US" dirty="0">
                <a:ea typeface="Glegoo" pitchFamily="2" charset="0"/>
                <a:cs typeface="Glegoo" pitchFamily="2" charset="0"/>
              </a:rPr>
              <a:t>BUSINESS CASE</a:t>
            </a:r>
          </a:p>
        </p:txBody>
      </p:sp>
      <p:sp>
        <p:nvSpPr>
          <p:cNvPr id="2" name="Subtitle 3">
            <a:extLst>
              <a:ext uri="{FF2B5EF4-FFF2-40B4-BE49-F238E27FC236}">
                <a16:creationId xmlns:a16="http://schemas.microsoft.com/office/drawing/2014/main" id="{F68E7FB4-4AEB-725A-B7B5-16225ABBAC73}"/>
              </a:ext>
            </a:extLst>
          </p:cNvPr>
          <p:cNvSpPr txBox="1">
            <a:spLocks noChangeArrowheads="1"/>
          </p:cNvSpPr>
          <p:nvPr/>
        </p:nvSpPr>
        <p:spPr bwMode="auto">
          <a:xfrm>
            <a:off x="8442009" y="3948113"/>
            <a:ext cx="3617912" cy="26596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marL="0" indent="0" algn="ctr" rtl="0" eaLnBrk="1" fontAlgn="base" hangingPunct="1">
              <a:lnSpc>
                <a:spcPct val="90000"/>
              </a:lnSpc>
              <a:spcBef>
                <a:spcPts val="1000"/>
              </a:spcBef>
              <a:spcAft>
                <a:spcPct val="0"/>
              </a:spcAft>
              <a:buFont typeface="Arial" panose="020B0604020202020204" pitchFamily="34" charset="0"/>
              <a:buNone/>
              <a:defRPr sz="2200" i="1" kern="1200">
                <a:solidFill>
                  <a:schemeClr val="bg1"/>
                </a:solidFill>
                <a:latin typeface="+mn-lt"/>
                <a:ea typeface="+mn-ea"/>
                <a:cs typeface="Arial" panose="020B0604020202020204" pitchFamily="34" charset="0"/>
              </a:defRPr>
            </a:lvl1pPr>
            <a:lvl2pPr marL="457200" indent="0" algn="ctr" rtl="0" eaLnBrk="1" fontAlgn="base" hangingPunct="1">
              <a:lnSpc>
                <a:spcPct val="90000"/>
              </a:lnSpc>
              <a:spcBef>
                <a:spcPts val="500"/>
              </a:spcBef>
              <a:spcAft>
                <a:spcPct val="0"/>
              </a:spcAft>
              <a:buFont typeface="Arial" panose="020B0604020202020204" pitchFamily="34" charset="0"/>
              <a:buNone/>
              <a:defRPr sz="2000" kern="1200">
                <a:solidFill>
                  <a:schemeClr val="tx1"/>
                </a:solidFill>
                <a:latin typeface="+mn-lt"/>
                <a:ea typeface="+mn-ea"/>
                <a:cs typeface="+mn-cs"/>
              </a:defRPr>
            </a:lvl2pPr>
            <a:lvl3pPr marL="914400" indent="0" algn="ctr" rtl="0" eaLnBrk="1" fontAlgn="base" hangingPunct="1">
              <a:lnSpc>
                <a:spcPct val="90000"/>
              </a:lnSpc>
              <a:spcBef>
                <a:spcPts val="500"/>
              </a:spcBef>
              <a:spcAft>
                <a:spcPct val="0"/>
              </a:spcAft>
              <a:buFont typeface="Arial" panose="020B0604020202020204" pitchFamily="34" charset="0"/>
              <a:buNone/>
              <a:defRPr sz="1800" kern="1200">
                <a:solidFill>
                  <a:schemeClr val="tx1"/>
                </a:solidFill>
                <a:latin typeface="+mn-lt"/>
                <a:ea typeface="+mn-ea"/>
                <a:cs typeface="+mn-cs"/>
              </a:defRPr>
            </a:lvl3pPr>
            <a:lvl4pPr marL="1371600" indent="0" algn="ctr" rtl="0" eaLnBrk="1" fontAlgn="base" hangingPunct="1">
              <a:lnSpc>
                <a:spcPct val="90000"/>
              </a:lnSpc>
              <a:spcBef>
                <a:spcPts val="500"/>
              </a:spcBef>
              <a:spcAft>
                <a:spcPct val="0"/>
              </a:spcAft>
              <a:buFont typeface="Arial" panose="020B0604020202020204" pitchFamily="34" charset="0"/>
              <a:buNone/>
              <a:defRPr sz="1600" kern="1200">
                <a:solidFill>
                  <a:schemeClr val="tx1"/>
                </a:solidFill>
                <a:latin typeface="+mn-lt"/>
                <a:ea typeface="+mn-ea"/>
                <a:cs typeface="+mn-cs"/>
              </a:defRPr>
            </a:lvl4pPr>
            <a:lvl5pPr marL="1828800" indent="0" algn="ctr" rtl="0" eaLnBrk="1" fontAlgn="base" hangingPunct="1">
              <a:lnSpc>
                <a:spcPct val="90000"/>
              </a:lnSpc>
              <a:spcBef>
                <a:spcPts val="500"/>
              </a:spcBef>
              <a:spcAft>
                <a:spcPct val="0"/>
              </a:spcAft>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altLang="en-US" sz="2000" b="1" i="0" u="sng" dirty="0">
                <a:ea typeface="Glegoo" pitchFamily="2" charset="0"/>
                <a:cs typeface="Glegoo" pitchFamily="2" charset="0"/>
              </a:rPr>
              <a:t>Team Members:</a:t>
            </a:r>
          </a:p>
          <a:p>
            <a:pPr algn="r"/>
            <a:r>
              <a:rPr lang="en-US" sz="2000" i="0" dirty="0">
                <a:effectLst/>
              </a:rPr>
              <a:t>Faizan Ali Khan Mohammad</a:t>
            </a:r>
          </a:p>
          <a:p>
            <a:pPr algn="r"/>
            <a:r>
              <a:rPr lang="en-US" altLang="en-US" sz="2000" i="0" dirty="0">
                <a:ea typeface="Glegoo" pitchFamily="2" charset="0"/>
                <a:cs typeface="Glegoo" pitchFamily="2" charset="0"/>
              </a:rPr>
              <a:t>Niharika Yarala</a:t>
            </a:r>
          </a:p>
          <a:p>
            <a:pPr algn="r"/>
            <a:r>
              <a:rPr lang="en-US" altLang="en-US" sz="2000" i="0" dirty="0">
                <a:ea typeface="Glegoo" pitchFamily="2" charset="0"/>
                <a:cs typeface="Glegoo" pitchFamily="2" charset="0"/>
              </a:rPr>
              <a:t>Udaya Lakshmi Punnam</a:t>
            </a:r>
          </a:p>
          <a:p>
            <a:pPr algn="r"/>
            <a:r>
              <a:rPr lang="en-US" altLang="en-US" sz="2000" i="0" dirty="0">
                <a:ea typeface="Glegoo" pitchFamily="2" charset="0"/>
                <a:cs typeface="Glegoo" pitchFamily="2" charset="0"/>
              </a:rPr>
              <a:t>Keerthi Pulipaka</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AF117-7758-37FD-BC0C-C72676883FA4}"/>
              </a:ext>
            </a:extLst>
          </p:cNvPr>
          <p:cNvSpPr>
            <a:spLocks noGrp="1"/>
          </p:cNvSpPr>
          <p:nvPr>
            <p:ph type="ctrTitle"/>
          </p:nvPr>
        </p:nvSpPr>
        <p:spPr/>
        <p:txBody>
          <a:bodyPr/>
          <a:lstStyle/>
          <a:p>
            <a:r>
              <a:rPr lang="en-US" dirty="0"/>
              <a:t>Conclusion</a:t>
            </a:r>
          </a:p>
        </p:txBody>
      </p:sp>
      <p:sp>
        <p:nvSpPr>
          <p:cNvPr id="3" name="Text Placeholder 2">
            <a:extLst>
              <a:ext uri="{FF2B5EF4-FFF2-40B4-BE49-F238E27FC236}">
                <a16:creationId xmlns:a16="http://schemas.microsoft.com/office/drawing/2014/main" id="{9EC66CFA-67FD-08DB-C433-D6D00832FBE3}"/>
              </a:ext>
            </a:extLst>
          </p:cNvPr>
          <p:cNvSpPr>
            <a:spLocks noGrp="1"/>
          </p:cNvSpPr>
          <p:nvPr>
            <p:ph type="body" sz="quarter" idx="10"/>
          </p:nvPr>
        </p:nvSpPr>
        <p:spPr/>
        <p:txBody>
          <a:bodyPr/>
          <a:lstStyle/>
          <a:p>
            <a:pPr algn="l">
              <a:buFont typeface="Arial" panose="020B0604020202020204" pitchFamily="34" charset="0"/>
              <a:buChar char="•"/>
            </a:pPr>
            <a:r>
              <a:rPr lang="en-US" sz="2000" b="0" i="0" dirty="0">
                <a:solidFill>
                  <a:srgbClr val="F9F9F9"/>
                </a:solidFill>
                <a:effectLst/>
                <a:latin typeface="Söhne"/>
              </a:rPr>
              <a:t>Target may need to further analyze its inventory management and supplier payment processes to identify opportunities for improvement.</a:t>
            </a:r>
          </a:p>
          <a:p>
            <a:pPr algn="l">
              <a:buFont typeface="Arial" panose="020B0604020202020204" pitchFamily="34" charset="0"/>
              <a:buChar char="•"/>
            </a:pPr>
            <a:r>
              <a:rPr lang="en-US" sz="2000" b="0" i="0" dirty="0">
                <a:solidFill>
                  <a:srgbClr val="F9F9F9"/>
                </a:solidFill>
                <a:effectLst/>
                <a:latin typeface="Söhne"/>
              </a:rPr>
              <a:t>Understanding the factors contributing to Walmart's lower DIO and comparable DPO can help Target implement strategies to enhance its supply chain efficiency and competitiveness.</a:t>
            </a:r>
          </a:p>
          <a:p>
            <a:pPr>
              <a:buFont typeface="Arial" panose="020B0604020202020204" pitchFamily="34" charset="0"/>
              <a:buChar char="•"/>
            </a:pPr>
            <a:r>
              <a:rPr lang="en-US" b="0" i="0" dirty="0">
                <a:effectLst/>
                <a:latin typeface="Söhne"/>
              </a:rPr>
              <a:t>The linear forecasting method offers an initial glimpse into future demand. While providing a basic estimate, it's crucial to remember the limitations and consider broader external factors for more comprehensive forecasting.</a:t>
            </a:r>
          </a:p>
          <a:p>
            <a:pPr>
              <a:buFont typeface="Arial" panose="020B0604020202020204" pitchFamily="34" charset="0"/>
              <a:buChar char="•"/>
            </a:pPr>
            <a:r>
              <a:rPr lang="en-US" b="0" dirty="0">
                <a:latin typeface="Söhne"/>
              </a:rPr>
              <a:t>By implementing a reverse factoring program, Target can potentially realize substantial financial benefits, including cost savings on financing, working capital optimization, discounts from suppliers, revenue protection from supply chain disruptions, and improved purchasing terms through enhanced supplier relationships. These numerical examples highlight the significant competitive advantage that SCF financing can offer to Target Corporation.</a:t>
            </a:r>
          </a:p>
          <a:p>
            <a:pPr>
              <a:buFont typeface="Arial" panose="020B0604020202020204" pitchFamily="34" charset="0"/>
              <a:buChar char="•"/>
            </a:pPr>
            <a:endParaRPr lang="en-US" dirty="0">
              <a:latin typeface="Söhne"/>
            </a:endParaRPr>
          </a:p>
          <a:p>
            <a:pPr algn="l">
              <a:buFont typeface="Arial" panose="020B0604020202020204" pitchFamily="34" charset="0"/>
              <a:buChar char="•"/>
            </a:pPr>
            <a:endParaRPr lang="en-US" sz="2000" b="0" i="0" dirty="0">
              <a:solidFill>
                <a:srgbClr val="F9F9F9"/>
              </a:solidFill>
              <a:effectLst/>
              <a:latin typeface="Söhne"/>
            </a:endParaRPr>
          </a:p>
          <a:p>
            <a:endParaRPr lang="en-US" dirty="0"/>
          </a:p>
        </p:txBody>
      </p:sp>
    </p:spTree>
    <p:extLst>
      <p:ext uri="{BB962C8B-B14F-4D97-AF65-F5344CB8AC3E}">
        <p14:creationId xmlns:p14="http://schemas.microsoft.com/office/powerpoint/2010/main" val="3395381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E34DCA9-7C55-42AC-183C-4767B3E89768}"/>
              </a:ext>
            </a:extLst>
          </p:cNvPr>
          <p:cNvSpPr>
            <a:spLocks noGrp="1"/>
          </p:cNvSpPr>
          <p:nvPr>
            <p:ph type="body" sz="quarter" idx="10"/>
          </p:nvPr>
        </p:nvSpPr>
        <p:spPr/>
        <p:txBody>
          <a:bodyPr>
            <a:normAutofit/>
          </a:bodyPr>
          <a:lstStyle/>
          <a:p>
            <a:pPr algn="r"/>
            <a:r>
              <a:rPr lang="en-US" sz="5400" dirty="0"/>
              <a:t>THANK YOU</a:t>
            </a:r>
          </a:p>
        </p:txBody>
      </p:sp>
    </p:spTree>
    <p:extLst>
      <p:ext uri="{BB962C8B-B14F-4D97-AF65-F5344CB8AC3E}">
        <p14:creationId xmlns:p14="http://schemas.microsoft.com/office/powerpoint/2010/main" val="2407837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white sheet with numbers and numbers&#10;&#10;Description automatically generated">
            <a:extLst>
              <a:ext uri="{FF2B5EF4-FFF2-40B4-BE49-F238E27FC236}">
                <a16:creationId xmlns:a16="http://schemas.microsoft.com/office/drawing/2014/main" id="{5B837FD8-C8AC-5166-8CDC-CD8725D75A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391" y="1748573"/>
            <a:ext cx="5075238" cy="1752600"/>
          </a:xfrm>
          <a:prstGeom prst="rect">
            <a:avLst/>
          </a:prstGeom>
        </p:spPr>
      </p:pic>
      <p:pic>
        <p:nvPicPr>
          <p:cNvPr id="5" name="Picture 4" descr="A white sheet with numbers and numbers&#10;&#10;Description automatically generated">
            <a:extLst>
              <a:ext uri="{FF2B5EF4-FFF2-40B4-BE49-F238E27FC236}">
                <a16:creationId xmlns:a16="http://schemas.microsoft.com/office/drawing/2014/main" id="{90AD19C2-CDDD-45CD-5BD1-40D51DFBAD7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57973" y="1775371"/>
            <a:ext cx="4864100" cy="1752600"/>
          </a:xfrm>
          <a:prstGeom prst="rect">
            <a:avLst/>
          </a:prstGeom>
        </p:spPr>
      </p:pic>
      <p:pic>
        <p:nvPicPr>
          <p:cNvPr id="7" name="Picture 6" descr="A graph of numbers and a number of numbers&#10;&#10;Description automatically generated with medium confidence">
            <a:extLst>
              <a:ext uri="{FF2B5EF4-FFF2-40B4-BE49-F238E27FC236}">
                <a16:creationId xmlns:a16="http://schemas.microsoft.com/office/drawing/2014/main" id="{54463DF6-019A-9724-542B-60213BA317A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5391" y="3621266"/>
            <a:ext cx="5075238" cy="2878642"/>
          </a:xfrm>
          <a:prstGeom prst="rect">
            <a:avLst/>
          </a:prstGeom>
        </p:spPr>
      </p:pic>
      <p:pic>
        <p:nvPicPr>
          <p:cNvPr id="9" name="Picture 8" descr="A graph of numbers and numbers&#10;&#10;Description automatically generated">
            <a:extLst>
              <a:ext uri="{FF2B5EF4-FFF2-40B4-BE49-F238E27FC236}">
                <a16:creationId xmlns:a16="http://schemas.microsoft.com/office/drawing/2014/main" id="{36CFDEDA-D1D3-1E46-D0C1-25C581B1552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57973" y="3620912"/>
            <a:ext cx="4864100" cy="2878642"/>
          </a:xfrm>
          <a:prstGeom prst="rect">
            <a:avLst/>
          </a:prstGeom>
        </p:spPr>
      </p:pic>
      <p:sp>
        <p:nvSpPr>
          <p:cNvPr id="30721" name="Title 1">
            <a:extLst>
              <a:ext uri="{FF2B5EF4-FFF2-40B4-BE49-F238E27FC236}">
                <a16:creationId xmlns:a16="http://schemas.microsoft.com/office/drawing/2014/main" id="{35696B9F-2891-2949-9DD9-329C389C922B}"/>
              </a:ext>
            </a:extLst>
          </p:cNvPr>
          <p:cNvSpPr>
            <a:spLocks noGrp="1" noChangeArrowheads="1"/>
          </p:cNvSpPr>
          <p:nvPr>
            <p:ph type="ctrTitle"/>
          </p:nvPr>
        </p:nvSpPr>
        <p:spPr>
          <a:xfrm>
            <a:off x="725392" y="358092"/>
            <a:ext cx="10796682" cy="943766"/>
          </a:xfrm>
        </p:spPr>
        <p:txBody>
          <a:bodyPr wrap="square" anchor="b">
            <a:noAutofit/>
          </a:bodyPr>
          <a:lstStyle/>
          <a:p>
            <a:pPr eaLnBrk="1" hangingPunct="1"/>
            <a:r>
              <a:rPr lang="en-US" altLang="en-US" sz="3200" dirty="0"/>
              <a:t>Comparative Analysis Of Target And Walmart (Cash Conversion  Cycle)</a:t>
            </a:r>
          </a:p>
        </p:txBody>
      </p:sp>
      <p:sp>
        <p:nvSpPr>
          <p:cNvPr id="2" name="TextBox 1">
            <a:extLst>
              <a:ext uri="{FF2B5EF4-FFF2-40B4-BE49-F238E27FC236}">
                <a16:creationId xmlns:a16="http://schemas.microsoft.com/office/drawing/2014/main" id="{EFE52113-F46E-6C55-BC3C-57600F9610FF}"/>
              </a:ext>
            </a:extLst>
          </p:cNvPr>
          <p:cNvSpPr txBox="1"/>
          <p:nvPr/>
        </p:nvSpPr>
        <p:spPr>
          <a:xfrm>
            <a:off x="725391" y="1349144"/>
            <a:ext cx="3272808" cy="400110"/>
          </a:xfrm>
          <a:prstGeom prst="rect">
            <a:avLst/>
          </a:prstGeom>
          <a:noFill/>
        </p:spPr>
        <p:txBody>
          <a:bodyPr wrap="square" rtlCol="0">
            <a:spAutoFit/>
          </a:bodyPr>
          <a:lstStyle/>
          <a:p>
            <a:r>
              <a:rPr lang="en-US" sz="2000" b="1" u="sng" dirty="0">
                <a:solidFill>
                  <a:schemeClr val="bg1"/>
                </a:solidFill>
              </a:rPr>
              <a:t>TARGET CORPORATION (TGT)</a:t>
            </a:r>
          </a:p>
        </p:txBody>
      </p:sp>
      <p:sp>
        <p:nvSpPr>
          <p:cNvPr id="4" name="TextBox 3">
            <a:extLst>
              <a:ext uri="{FF2B5EF4-FFF2-40B4-BE49-F238E27FC236}">
                <a16:creationId xmlns:a16="http://schemas.microsoft.com/office/drawing/2014/main" id="{E433618B-7FA8-A8F3-1E0C-88DFC84EFF84}"/>
              </a:ext>
            </a:extLst>
          </p:cNvPr>
          <p:cNvSpPr txBox="1"/>
          <p:nvPr/>
        </p:nvSpPr>
        <p:spPr>
          <a:xfrm>
            <a:off x="6657973" y="1364642"/>
            <a:ext cx="2694669" cy="400110"/>
          </a:xfrm>
          <a:prstGeom prst="rect">
            <a:avLst/>
          </a:prstGeom>
          <a:noFill/>
        </p:spPr>
        <p:txBody>
          <a:bodyPr wrap="square" rtlCol="0">
            <a:spAutoFit/>
          </a:bodyPr>
          <a:lstStyle/>
          <a:p>
            <a:r>
              <a:rPr lang="en-US" sz="2000" b="1" u="sng" dirty="0">
                <a:solidFill>
                  <a:schemeClr val="bg1"/>
                </a:solidFill>
              </a:rPr>
              <a:t>WALMART INC. (WMT)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348CB-4EA4-91A4-A909-1963444FB285}"/>
              </a:ext>
            </a:extLst>
          </p:cNvPr>
          <p:cNvSpPr>
            <a:spLocks noGrp="1"/>
          </p:cNvSpPr>
          <p:nvPr>
            <p:ph type="ctrTitle"/>
          </p:nvPr>
        </p:nvSpPr>
        <p:spPr/>
        <p:txBody>
          <a:bodyPr/>
          <a:lstStyle/>
          <a:p>
            <a:r>
              <a:rPr lang="en-US" altLang="en-US" sz="3200" dirty="0"/>
              <a:t>Comparative Analysis Of Target And Walmart (Cash Conversion Cycle)</a:t>
            </a:r>
            <a:endParaRPr lang="en-US" sz="3200" dirty="0"/>
          </a:p>
        </p:txBody>
      </p:sp>
      <p:sp>
        <p:nvSpPr>
          <p:cNvPr id="3" name="Text Placeholder 2">
            <a:extLst>
              <a:ext uri="{FF2B5EF4-FFF2-40B4-BE49-F238E27FC236}">
                <a16:creationId xmlns:a16="http://schemas.microsoft.com/office/drawing/2014/main" id="{8B99F6A3-6631-63CE-7DEA-6238DDE60E29}"/>
              </a:ext>
            </a:extLst>
          </p:cNvPr>
          <p:cNvSpPr>
            <a:spLocks noGrp="1"/>
          </p:cNvSpPr>
          <p:nvPr>
            <p:ph type="body" sz="quarter" idx="10"/>
          </p:nvPr>
        </p:nvSpPr>
        <p:spPr>
          <a:xfrm>
            <a:off x="1110014" y="1672364"/>
            <a:ext cx="10008361" cy="4511460"/>
          </a:xfrm>
        </p:spPr>
        <p:txBody>
          <a:bodyPr>
            <a:noAutofit/>
          </a:bodyPr>
          <a:lstStyle/>
          <a:p>
            <a:pPr algn="l"/>
            <a:r>
              <a:rPr lang="en-US" sz="1400" i="1" u="sng" dirty="0">
                <a:solidFill>
                  <a:srgbClr val="F9F9F9"/>
                </a:solidFill>
                <a:effectLst/>
                <a:latin typeface="Söhne"/>
              </a:rPr>
              <a:t>Days Inventory Outstanding (DIO):</a:t>
            </a:r>
          </a:p>
          <a:p>
            <a:pPr algn="l">
              <a:buFont typeface="Arial" panose="020B0604020202020204" pitchFamily="34" charset="0"/>
              <a:buChar char="•"/>
            </a:pPr>
            <a:r>
              <a:rPr lang="en-US" sz="1400" b="0" i="0" dirty="0">
                <a:solidFill>
                  <a:srgbClr val="F9F9F9"/>
                </a:solidFill>
                <a:effectLst/>
                <a:latin typeface="Söhne"/>
              </a:rPr>
              <a:t>DIO measures the average number of days it takes for inventory to turn into sales.</a:t>
            </a:r>
          </a:p>
          <a:p>
            <a:pPr algn="l">
              <a:buFont typeface="Arial" panose="020B0604020202020204" pitchFamily="34" charset="0"/>
              <a:buChar char="•"/>
            </a:pPr>
            <a:r>
              <a:rPr lang="en-US" sz="1400" b="0" i="0" dirty="0">
                <a:solidFill>
                  <a:srgbClr val="F9F9F9"/>
                </a:solidFill>
                <a:effectLst/>
                <a:latin typeface="Söhne"/>
              </a:rPr>
              <a:t>A lower DIO indicates more efficient inventory management, as inventory is being sold or utilized quickly.</a:t>
            </a:r>
          </a:p>
          <a:p>
            <a:pPr algn="l">
              <a:buFont typeface="Arial" panose="020B0604020202020204" pitchFamily="34" charset="0"/>
              <a:buChar char="•"/>
            </a:pPr>
            <a:r>
              <a:rPr lang="en-US" sz="1400" b="0" i="0" dirty="0">
                <a:solidFill>
                  <a:srgbClr val="F9F9F9"/>
                </a:solidFill>
                <a:effectLst/>
                <a:latin typeface="Söhne"/>
              </a:rPr>
              <a:t>Target's DIO has been consistently higher compared to Walmart over the years, indicating that Target holds inventory for a longer period before it is sold.</a:t>
            </a:r>
          </a:p>
          <a:p>
            <a:pPr algn="l"/>
            <a:r>
              <a:rPr lang="en-US" sz="1400" i="1" u="sng" dirty="0">
                <a:solidFill>
                  <a:srgbClr val="F9F9F9"/>
                </a:solidFill>
                <a:effectLst/>
                <a:latin typeface="Söhne"/>
              </a:rPr>
              <a:t>Days Sales Outstanding (DSO):</a:t>
            </a:r>
          </a:p>
          <a:p>
            <a:pPr algn="l">
              <a:buFont typeface="Arial" panose="020B0604020202020204" pitchFamily="34" charset="0"/>
              <a:buChar char="•"/>
            </a:pPr>
            <a:r>
              <a:rPr lang="en-US" sz="1400" b="0" i="0" dirty="0">
                <a:solidFill>
                  <a:srgbClr val="F9F9F9"/>
                </a:solidFill>
                <a:effectLst/>
                <a:latin typeface="Söhne"/>
              </a:rPr>
              <a:t>DSO measures the average number of days it takes for a company to collect payment after a sale has been made.</a:t>
            </a:r>
          </a:p>
          <a:p>
            <a:pPr algn="l">
              <a:buFont typeface="Arial" panose="020B0604020202020204" pitchFamily="34" charset="0"/>
              <a:buChar char="•"/>
            </a:pPr>
            <a:r>
              <a:rPr lang="en-US" sz="1400" b="0" i="0" dirty="0">
                <a:solidFill>
                  <a:srgbClr val="F9F9F9"/>
                </a:solidFill>
                <a:effectLst/>
                <a:latin typeface="Söhne"/>
              </a:rPr>
              <a:t>A lower DSO indicates faster collection of receivables and better cash flow management.</a:t>
            </a:r>
          </a:p>
          <a:p>
            <a:pPr algn="l">
              <a:buFont typeface="Arial" panose="020B0604020202020204" pitchFamily="34" charset="0"/>
              <a:buChar char="•"/>
            </a:pPr>
            <a:r>
              <a:rPr lang="en-US" sz="1400" b="0" i="0" dirty="0">
                <a:solidFill>
                  <a:srgbClr val="F9F9F9"/>
                </a:solidFill>
                <a:effectLst/>
                <a:latin typeface="Söhne"/>
              </a:rPr>
              <a:t>Both Target and Walmart have shown relatively low DSO values, indicating efficient collection of receivables. However, Target's DSO has been consistently lower compared to Walmart, suggesting faster collection of payments from customers.</a:t>
            </a:r>
          </a:p>
          <a:p>
            <a:pPr algn="l"/>
            <a:r>
              <a:rPr lang="en-US" sz="1400" b="1" i="1" u="sng" dirty="0">
                <a:solidFill>
                  <a:srgbClr val="F9F9F9"/>
                </a:solidFill>
                <a:effectLst/>
                <a:latin typeface="Söhne"/>
              </a:rPr>
              <a:t>Days Payable Outstanding (DPO)</a:t>
            </a:r>
            <a:r>
              <a:rPr lang="en-US" sz="1400" b="0" i="1" u="sng" dirty="0">
                <a:solidFill>
                  <a:srgbClr val="F9F9F9"/>
                </a:solidFill>
                <a:effectLst/>
                <a:latin typeface="Söhne"/>
              </a:rPr>
              <a:t>:</a:t>
            </a:r>
          </a:p>
          <a:p>
            <a:pPr algn="l">
              <a:buFont typeface="Arial" panose="020B0604020202020204" pitchFamily="34" charset="0"/>
              <a:buChar char="•"/>
            </a:pPr>
            <a:r>
              <a:rPr lang="en-US" sz="1400" b="0" i="0" dirty="0">
                <a:solidFill>
                  <a:srgbClr val="F9F9F9"/>
                </a:solidFill>
                <a:effectLst/>
                <a:latin typeface="Söhne"/>
              </a:rPr>
              <a:t>DPO measures the average number of days it takes for a company to pay its suppliers after receiving goods or services.</a:t>
            </a:r>
          </a:p>
          <a:p>
            <a:pPr algn="l">
              <a:buFont typeface="Arial" panose="020B0604020202020204" pitchFamily="34" charset="0"/>
              <a:buChar char="•"/>
            </a:pPr>
            <a:r>
              <a:rPr lang="en-US" sz="1400" b="0" i="0" dirty="0">
                <a:solidFill>
                  <a:srgbClr val="F9F9F9"/>
                </a:solidFill>
                <a:effectLst/>
                <a:latin typeface="Söhne"/>
              </a:rPr>
              <a:t>A higher DPO indicates that the company is taking longer to pay its suppliers, effectively extending its payment terms.</a:t>
            </a:r>
          </a:p>
          <a:p>
            <a:pPr algn="l">
              <a:buFont typeface="Arial" panose="020B0604020202020204" pitchFamily="34" charset="0"/>
              <a:buChar char="•"/>
            </a:pPr>
            <a:r>
              <a:rPr lang="en-US" sz="1400" b="0" i="0" dirty="0">
                <a:solidFill>
                  <a:srgbClr val="F9F9F9"/>
                </a:solidFill>
                <a:effectLst/>
                <a:latin typeface="Söhne"/>
              </a:rPr>
              <a:t>Target's DPO has been relatively high compared to Walmart, indicating that Target takes longer to pay its suppliers.</a:t>
            </a:r>
          </a:p>
        </p:txBody>
      </p:sp>
    </p:spTree>
    <p:extLst>
      <p:ext uri="{BB962C8B-B14F-4D97-AF65-F5344CB8AC3E}">
        <p14:creationId xmlns:p14="http://schemas.microsoft.com/office/powerpoint/2010/main" val="23139092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47E9B3-0387-7907-BCD7-7D32BF5ABD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ACD474-639C-53A2-44B6-E686FBB62726}"/>
              </a:ext>
            </a:extLst>
          </p:cNvPr>
          <p:cNvSpPr>
            <a:spLocks noGrp="1"/>
          </p:cNvSpPr>
          <p:nvPr>
            <p:ph type="ctrTitle"/>
          </p:nvPr>
        </p:nvSpPr>
        <p:spPr/>
        <p:txBody>
          <a:bodyPr/>
          <a:lstStyle/>
          <a:p>
            <a:r>
              <a:rPr lang="en-US" altLang="en-US" sz="3200" dirty="0"/>
              <a:t>Comparative Analysis Of Target And Walmart (Cash Conversion Cycle)</a:t>
            </a:r>
            <a:endParaRPr lang="en-US" sz="3200" dirty="0"/>
          </a:p>
        </p:txBody>
      </p:sp>
      <p:sp>
        <p:nvSpPr>
          <p:cNvPr id="3" name="Text Placeholder 2">
            <a:extLst>
              <a:ext uri="{FF2B5EF4-FFF2-40B4-BE49-F238E27FC236}">
                <a16:creationId xmlns:a16="http://schemas.microsoft.com/office/drawing/2014/main" id="{A400D5B0-DC6A-C56C-97BB-323FC62B3B11}"/>
              </a:ext>
            </a:extLst>
          </p:cNvPr>
          <p:cNvSpPr>
            <a:spLocks noGrp="1"/>
          </p:cNvSpPr>
          <p:nvPr>
            <p:ph type="body" sz="quarter" idx="10"/>
          </p:nvPr>
        </p:nvSpPr>
        <p:spPr>
          <a:xfrm>
            <a:off x="6859034" y="1442719"/>
            <a:ext cx="4477984" cy="4477633"/>
          </a:xfrm>
        </p:spPr>
        <p:txBody>
          <a:bodyPr>
            <a:noAutofit/>
          </a:bodyPr>
          <a:lstStyle/>
          <a:p>
            <a:pPr algn="l"/>
            <a:r>
              <a:rPr lang="en-US" sz="1400" b="1" i="1" u="sng" dirty="0">
                <a:solidFill>
                  <a:srgbClr val="F9F9F9"/>
                </a:solidFill>
                <a:effectLst/>
                <a:latin typeface="Söhne"/>
              </a:rPr>
              <a:t>Cash Conversion Cycle (CCC):</a:t>
            </a:r>
            <a:endParaRPr lang="en-US" sz="1400" b="0" i="1" u="sng" dirty="0">
              <a:solidFill>
                <a:srgbClr val="F9F9F9"/>
              </a:solidFill>
              <a:effectLst/>
              <a:latin typeface="Söhne"/>
            </a:endParaRPr>
          </a:p>
          <a:p>
            <a:pPr algn="l">
              <a:buFont typeface="Arial" panose="020B0604020202020204" pitchFamily="34" charset="0"/>
              <a:buChar char="•"/>
            </a:pPr>
            <a:r>
              <a:rPr lang="en-US" sz="1400" b="0" i="0" dirty="0">
                <a:solidFill>
                  <a:srgbClr val="F9F9F9"/>
                </a:solidFill>
                <a:effectLst/>
                <a:latin typeface="Söhne"/>
              </a:rPr>
              <a:t>CCC represents the overall efficiency of the company's cash flow management within the supply chain.</a:t>
            </a:r>
          </a:p>
          <a:p>
            <a:pPr algn="l">
              <a:buFont typeface="Arial" panose="020B0604020202020204" pitchFamily="34" charset="0"/>
              <a:buChar char="•"/>
            </a:pPr>
            <a:r>
              <a:rPr lang="en-US" sz="1400" b="0" i="0" dirty="0">
                <a:solidFill>
                  <a:srgbClr val="F9F9F9"/>
                </a:solidFill>
                <a:effectLst/>
                <a:latin typeface="Söhne"/>
              </a:rPr>
              <a:t>A lower CCC suggests that the company is converting inventory into cash more efficiently and managing its working capital effectively.</a:t>
            </a:r>
          </a:p>
          <a:p>
            <a:pPr algn="l">
              <a:buFont typeface="Arial" panose="020B0604020202020204" pitchFamily="34" charset="0"/>
              <a:buChar char="•"/>
            </a:pPr>
            <a:r>
              <a:rPr lang="en-US" sz="1400" b="0" i="0" dirty="0">
                <a:solidFill>
                  <a:srgbClr val="F9F9F9"/>
                </a:solidFill>
                <a:effectLst/>
                <a:latin typeface="Söhne"/>
              </a:rPr>
              <a:t>Target's CCC has been lower compared to Walmart over the years, indicating better cash flow management and efficiency in converting inventory into cash.</a:t>
            </a:r>
          </a:p>
          <a:p>
            <a:pPr algn="l"/>
            <a:r>
              <a:rPr lang="en-US" sz="1400" b="1" i="1" u="sng" dirty="0">
                <a:solidFill>
                  <a:srgbClr val="F9F9F9"/>
                </a:solidFill>
                <a:effectLst/>
                <a:latin typeface="Söhne"/>
              </a:rPr>
              <a:t>Key Observations</a:t>
            </a:r>
            <a:r>
              <a:rPr lang="en-US" sz="1400" b="0" i="1" u="sng" dirty="0">
                <a:solidFill>
                  <a:srgbClr val="F9F9F9"/>
                </a:solidFill>
                <a:effectLst/>
                <a:latin typeface="Söhne"/>
              </a:rPr>
              <a:t>:</a:t>
            </a:r>
          </a:p>
          <a:p>
            <a:pPr algn="l">
              <a:buFont typeface="Arial" panose="020B0604020202020204" pitchFamily="34" charset="0"/>
              <a:buChar char="•"/>
            </a:pPr>
            <a:r>
              <a:rPr lang="en-US" sz="1400" b="0" i="0" dirty="0">
                <a:solidFill>
                  <a:srgbClr val="F9F9F9"/>
                </a:solidFill>
                <a:effectLst/>
                <a:latin typeface="Söhne"/>
              </a:rPr>
              <a:t>Target generally outperforms Walmart in terms of DSO and CCC, indicating more efficient cash flow management and better inventory turnover.</a:t>
            </a:r>
          </a:p>
          <a:p>
            <a:pPr algn="l">
              <a:buFont typeface="Arial" panose="020B0604020202020204" pitchFamily="34" charset="0"/>
              <a:buChar char="•"/>
            </a:pPr>
            <a:r>
              <a:rPr lang="en-US" sz="1400" b="0" i="0" dirty="0">
                <a:solidFill>
                  <a:srgbClr val="F9F9F9"/>
                </a:solidFill>
                <a:effectLst/>
                <a:latin typeface="Söhne"/>
              </a:rPr>
              <a:t>However, Walmart has a lower DIO and comparable DPO compared to Target, suggesting more efficient inventory management and supplier payment terms.</a:t>
            </a:r>
          </a:p>
        </p:txBody>
      </p:sp>
      <p:pic>
        <p:nvPicPr>
          <p:cNvPr id="7" name="Picture 6" descr="A graph with numbers and a number of text&#10;&#10;Description automatically generated with medium confidence">
            <a:extLst>
              <a:ext uri="{FF2B5EF4-FFF2-40B4-BE49-F238E27FC236}">
                <a16:creationId xmlns:a16="http://schemas.microsoft.com/office/drawing/2014/main" id="{BC787A9F-5495-080C-71AC-F3C52C292A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8855" y="1859280"/>
            <a:ext cx="5365145" cy="3637280"/>
          </a:xfrm>
          <a:prstGeom prst="rect">
            <a:avLst/>
          </a:prstGeom>
        </p:spPr>
      </p:pic>
    </p:spTree>
    <p:extLst>
      <p:ext uri="{BB962C8B-B14F-4D97-AF65-F5344CB8AC3E}">
        <p14:creationId xmlns:p14="http://schemas.microsoft.com/office/powerpoint/2010/main" val="4264230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4233DF-8968-C2A1-5B90-2E6687D626B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352C31-F2C6-4A26-F4D1-A1928D2E3D68}"/>
              </a:ext>
            </a:extLst>
          </p:cNvPr>
          <p:cNvSpPr>
            <a:spLocks noGrp="1"/>
          </p:cNvSpPr>
          <p:nvPr>
            <p:ph type="ctrTitle"/>
          </p:nvPr>
        </p:nvSpPr>
        <p:spPr/>
        <p:txBody>
          <a:bodyPr/>
          <a:lstStyle/>
          <a:p>
            <a:r>
              <a:rPr lang="en-US" altLang="en-US" sz="3200" dirty="0"/>
              <a:t>Demand Forecasting Using Linear Forecasting Method</a:t>
            </a:r>
            <a:endParaRPr lang="en-US" sz="3200" dirty="0"/>
          </a:p>
        </p:txBody>
      </p:sp>
      <p:sp>
        <p:nvSpPr>
          <p:cNvPr id="4" name="Text Placeholder 3">
            <a:extLst>
              <a:ext uri="{FF2B5EF4-FFF2-40B4-BE49-F238E27FC236}">
                <a16:creationId xmlns:a16="http://schemas.microsoft.com/office/drawing/2014/main" id="{9789F0D3-21C8-0356-DE1C-63F57E03FE30}"/>
              </a:ext>
            </a:extLst>
          </p:cNvPr>
          <p:cNvSpPr>
            <a:spLocks noGrp="1"/>
          </p:cNvSpPr>
          <p:nvPr>
            <p:ph type="body" sz="quarter" idx="10"/>
          </p:nvPr>
        </p:nvSpPr>
        <p:spPr>
          <a:xfrm>
            <a:off x="8522558" y="1493820"/>
            <a:ext cx="3017520" cy="4740724"/>
          </a:xfrm>
        </p:spPr>
        <p:txBody>
          <a:bodyPr>
            <a:noAutofit/>
          </a:bodyPr>
          <a:lstStyle/>
          <a:p>
            <a:pPr algn="l">
              <a:buFont typeface="Arial" panose="020B0604020202020204" pitchFamily="34" charset="0"/>
              <a:buChar char="•"/>
            </a:pPr>
            <a:r>
              <a:rPr lang="en-US" sz="1600" b="0" i="0" dirty="0">
                <a:effectLst/>
                <a:latin typeface="Söhne"/>
              </a:rPr>
              <a:t>Table shows demand forecast for a product based on historical sales data, trend values, and seasonality.</a:t>
            </a:r>
          </a:p>
          <a:p>
            <a:pPr algn="l">
              <a:buFont typeface="Arial" panose="020B0604020202020204" pitchFamily="34" charset="0"/>
              <a:buChar char="•"/>
            </a:pPr>
            <a:r>
              <a:rPr lang="en-US" sz="1600" b="0" i="0" dirty="0">
                <a:effectLst/>
                <a:latin typeface="Söhne"/>
              </a:rPr>
              <a:t>Linear forecasting method used to predict future values based on past trends and the actual forecasted values are calculated by considering the seasonality of the historical data.</a:t>
            </a:r>
          </a:p>
          <a:p>
            <a:pPr algn="l">
              <a:buFont typeface="Arial" panose="020B0604020202020204" pitchFamily="34" charset="0"/>
              <a:buChar char="•"/>
            </a:pPr>
            <a:r>
              <a:rPr lang="en-US" sz="1600" b="0" i="0" dirty="0">
                <a:effectLst/>
                <a:latin typeface="Söhne"/>
              </a:rPr>
              <a:t>It assumes a </a:t>
            </a:r>
            <a:r>
              <a:rPr lang="en-US" sz="1600" b="1" i="0" dirty="0">
                <a:effectLst/>
                <a:latin typeface="Söhne"/>
              </a:rPr>
              <a:t>steady linear increase</a:t>
            </a:r>
            <a:r>
              <a:rPr lang="en-US" sz="1600" b="0" i="0" dirty="0">
                <a:effectLst/>
                <a:latin typeface="Söhne"/>
              </a:rPr>
              <a:t> in weekly sales. This means it predicts sales to rise at a </a:t>
            </a:r>
            <a:r>
              <a:rPr lang="en-US" sz="1600" b="1" i="0" dirty="0">
                <a:effectLst/>
                <a:latin typeface="Söhne"/>
              </a:rPr>
              <a:t>constant rate</a:t>
            </a:r>
            <a:r>
              <a:rPr lang="en-US" sz="1600" b="0" i="0" dirty="0">
                <a:effectLst/>
                <a:latin typeface="Söhne"/>
              </a:rPr>
              <a:t> in the future.</a:t>
            </a:r>
          </a:p>
          <a:p>
            <a:pPr algn="l">
              <a:buFont typeface="Arial" panose="020B0604020202020204" pitchFamily="34" charset="0"/>
              <a:buChar char="•"/>
            </a:pPr>
            <a:r>
              <a:rPr lang="en-US" sz="1600" b="0" i="0" dirty="0">
                <a:effectLst/>
                <a:latin typeface="Söhne"/>
              </a:rPr>
              <a:t>Sum of forecasted values for next three months used to determine overall demand forecast.</a:t>
            </a:r>
          </a:p>
        </p:txBody>
      </p:sp>
      <p:pic>
        <p:nvPicPr>
          <p:cNvPr id="6" name="Picture 5" descr="A screenshot of a graph&#10;&#10;Description automatically generated">
            <a:extLst>
              <a:ext uri="{FF2B5EF4-FFF2-40B4-BE49-F238E27FC236}">
                <a16:creationId xmlns:a16="http://schemas.microsoft.com/office/drawing/2014/main" id="{A6CB0609-A667-9403-4067-D82F4FC309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9933" y="1655959"/>
            <a:ext cx="7448933" cy="4578585"/>
          </a:xfrm>
          <a:prstGeom prst="rect">
            <a:avLst/>
          </a:prstGeom>
        </p:spPr>
      </p:pic>
    </p:spTree>
    <p:extLst>
      <p:ext uri="{BB962C8B-B14F-4D97-AF65-F5344CB8AC3E}">
        <p14:creationId xmlns:p14="http://schemas.microsoft.com/office/powerpoint/2010/main" val="2536860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BC4B62-A0CF-CD2F-1B7C-3C0790B80B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16A50C-A02A-9B2C-4685-DB1BBD1C38C3}"/>
              </a:ext>
            </a:extLst>
          </p:cNvPr>
          <p:cNvSpPr>
            <a:spLocks noGrp="1"/>
          </p:cNvSpPr>
          <p:nvPr>
            <p:ph type="ctrTitle"/>
          </p:nvPr>
        </p:nvSpPr>
        <p:spPr/>
        <p:txBody>
          <a:bodyPr/>
          <a:lstStyle/>
          <a:p>
            <a:r>
              <a:rPr lang="en-US" altLang="en-US" sz="3200" dirty="0"/>
              <a:t>Demand Forecasting Using Linear Forecasting Method</a:t>
            </a:r>
            <a:endParaRPr lang="en-US" sz="3200" dirty="0"/>
          </a:p>
        </p:txBody>
      </p:sp>
      <p:sp>
        <p:nvSpPr>
          <p:cNvPr id="4" name="Text Placeholder 3">
            <a:extLst>
              <a:ext uri="{FF2B5EF4-FFF2-40B4-BE49-F238E27FC236}">
                <a16:creationId xmlns:a16="http://schemas.microsoft.com/office/drawing/2014/main" id="{59EE2833-ED54-3776-AF07-839AA9A5437B}"/>
              </a:ext>
            </a:extLst>
          </p:cNvPr>
          <p:cNvSpPr>
            <a:spLocks noGrp="1"/>
          </p:cNvSpPr>
          <p:nvPr>
            <p:ph type="body" sz="quarter" idx="10"/>
          </p:nvPr>
        </p:nvSpPr>
        <p:spPr>
          <a:xfrm>
            <a:off x="1073624" y="1672364"/>
            <a:ext cx="9177815" cy="4578585"/>
          </a:xfrm>
        </p:spPr>
        <p:txBody>
          <a:bodyPr>
            <a:normAutofit/>
          </a:bodyPr>
          <a:lstStyle/>
          <a:p>
            <a:pPr algn="l"/>
            <a:r>
              <a:rPr lang="en-US" b="1" i="1" u="sng" dirty="0">
                <a:effectLst/>
                <a:latin typeface="Söhne"/>
              </a:rPr>
              <a:t>Strengths and Limitations:</a:t>
            </a:r>
            <a:endParaRPr lang="en-US" b="0" i="1" u="sng" dirty="0">
              <a:effectLst/>
              <a:latin typeface="Söhne"/>
            </a:endParaRPr>
          </a:p>
          <a:p>
            <a:pPr algn="l">
              <a:buFont typeface="Arial" panose="020B0604020202020204" pitchFamily="34" charset="0"/>
              <a:buChar char="•"/>
            </a:pPr>
            <a:r>
              <a:rPr lang="en-US" b="1" i="0" dirty="0">
                <a:effectLst/>
                <a:latin typeface="Söhne"/>
              </a:rPr>
              <a:t>Simplicity:</a:t>
            </a:r>
            <a:r>
              <a:rPr lang="en-US" b="0" i="0" dirty="0">
                <a:effectLst/>
                <a:latin typeface="Söhne"/>
              </a:rPr>
              <a:t> This method offers a </a:t>
            </a:r>
            <a:r>
              <a:rPr lang="en-US" b="1" i="0" dirty="0">
                <a:effectLst/>
                <a:latin typeface="Söhne"/>
              </a:rPr>
              <a:t>straightforward</a:t>
            </a:r>
            <a:r>
              <a:rPr lang="en-US" b="0" i="0" dirty="0">
                <a:effectLst/>
                <a:latin typeface="Söhne"/>
              </a:rPr>
              <a:t> approach to forecasting, easily interpretable and computationally efficient.</a:t>
            </a:r>
          </a:p>
          <a:p>
            <a:pPr algn="l">
              <a:buFont typeface="Arial" panose="020B0604020202020204" pitchFamily="34" charset="0"/>
              <a:buChar char="•"/>
            </a:pPr>
            <a:r>
              <a:rPr lang="en-US" b="1" i="0" dirty="0">
                <a:effectLst/>
                <a:latin typeface="Söhne"/>
              </a:rPr>
              <a:t>Limited Scope:</a:t>
            </a:r>
            <a:r>
              <a:rPr lang="en-US" b="0" i="0" dirty="0">
                <a:effectLst/>
                <a:latin typeface="Söhne"/>
              </a:rPr>
              <a:t> As it only considers the historical sales data within a single variable, it may </a:t>
            </a:r>
            <a:r>
              <a:rPr lang="en-US" b="1" i="0" dirty="0">
                <a:effectLst/>
                <a:latin typeface="Söhne"/>
              </a:rPr>
              <a:t>miss external factors</a:t>
            </a:r>
            <a:r>
              <a:rPr lang="en-US" b="0" i="0" dirty="0">
                <a:effectLst/>
                <a:latin typeface="Söhne"/>
              </a:rPr>
              <a:t> impacting demand, such as marketing campaigns, seasonality, or economic changes.</a:t>
            </a:r>
          </a:p>
          <a:p>
            <a:pPr algn="l">
              <a:buFont typeface="Arial" panose="020B0604020202020204" pitchFamily="34" charset="0"/>
              <a:buChar char="•"/>
            </a:pPr>
            <a:r>
              <a:rPr lang="en-US" b="1" i="0" dirty="0">
                <a:effectLst/>
                <a:latin typeface="Söhne"/>
              </a:rPr>
              <a:t>Accuracy:</a:t>
            </a:r>
            <a:r>
              <a:rPr lang="en-US" b="0" i="0" dirty="0">
                <a:effectLst/>
                <a:latin typeface="Söhne"/>
              </a:rPr>
              <a:t> While providing a starting point, the predictions may not be perfectly accurate due to these external influences.</a:t>
            </a:r>
          </a:p>
        </p:txBody>
      </p:sp>
    </p:spTree>
    <p:extLst>
      <p:ext uri="{BB962C8B-B14F-4D97-AF65-F5344CB8AC3E}">
        <p14:creationId xmlns:p14="http://schemas.microsoft.com/office/powerpoint/2010/main" val="1385875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5C9E05-C0B3-5598-6FC6-124B4F2D25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D540E-9C29-D957-8BF4-2DC395F61FB6}"/>
              </a:ext>
            </a:extLst>
          </p:cNvPr>
          <p:cNvSpPr>
            <a:spLocks noGrp="1"/>
          </p:cNvSpPr>
          <p:nvPr>
            <p:ph type="ctrTitle"/>
          </p:nvPr>
        </p:nvSpPr>
        <p:spPr/>
        <p:txBody>
          <a:bodyPr/>
          <a:lstStyle/>
          <a:p>
            <a:r>
              <a:rPr lang="en-US" altLang="en-US" sz="3200" dirty="0"/>
              <a:t>Competitive Advantage of TGT In Entering A Reverse Factoring Program</a:t>
            </a:r>
            <a:endParaRPr lang="en-US" sz="3200" dirty="0"/>
          </a:p>
        </p:txBody>
      </p:sp>
      <p:sp>
        <p:nvSpPr>
          <p:cNvPr id="4" name="Text Placeholder 3">
            <a:extLst>
              <a:ext uri="{FF2B5EF4-FFF2-40B4-BE49-F238E27FC236}">
                <a16:creationId xmlns:a16="http://schemas.microsoft.com/office/drawing/2014/main" id="{66CEE443-1E2F-958E-C809-F6FE8AB06202}"/>
              </a:ext>
            </a:extLst>
          </p:cNvPr>
          <p:cNvSpPr>
            <a:spLocks noGrp="1"/>
          </p:cNvSpPr>
          <p:nvPr>
            <p:ph type="body" sz="quarter" idx="10"/>
          </p:nvPr>
        </p:nvSpPr>
        <p:spPr>
          <a:xfrm>
            <a:off x="1073624" y="1672364"/>
            <a:ext cx="9177815" cy="4578585"/>
          </a:xfrm>
        </p:spPr>
        <p:txBody>
          <a:bodyPr>
            <a:noAutofit/>
          </a:bodyPr>
          <a:lstStyle/>
          <a:p>
            <a:pPr algn="l"/>
            <a:r>
              <a:rPr lang="en-US" sz="1800" b="0" dirty="0">
                <a:latin typeface="Söhne"/>
              </a:rPr>
              <a:t>The potential competitive advantage of Target Corporation (TGT) entering a reverse factoring program (SCF financing) using numbers:</a:t>
            </a:r>
          </a:p>
          <a:p>
            <a:pPr algn="l"/>
            <a:r>
              <a:rPr lang="en-US" sz="1800" i="1" u="sng" dirty="0">
                <a:latin typeface="Söhne"/>
              </a:rPr>
              <a:t>Cost of Debt Savings:</a:t>
            </a:r>
            <a:r>
              <a:rPr lang="en-US" sz="1800" dirty="0">
                <a:latin typeface="Söhne"/>
              </a:rPr>
              <a:t> </a:t>
            </a:r>
          </a:p>
          <a:p>
            <a:pPr marL="342900" indent="-342900" algn="l">
              <a:buFont typeface="Arial" panose="020B0604020202020204" pitchFamily="34" charset="0"/>
              <a:buChar char="•"/>
            </a:pPr>
            <a:r>
              <a:rPr lang="en-US" sz="1800" b="0" dirty="0">
                <a:latin typeface="Söhne"/>
              </a:rPr>
              <a:t>Average cost of debt: 3.84%</a:t>
            </a:r>
          </a:p>
          <a:p>
            <a:pPr marL="342900" indent="-342900" algn="l">
              <a:buFont typeface="Arial" panose="020B0604020202020204" pitchFamily="34" charset="0"/>
              <a:buChar char="•"/>
            </a:pPr>
            <a:r>
              <a:rPr lang="en-US" sz="1800" b="0" dirty="0">
                <a:latin typeface="Söhne"/>
              </a:rPr>
              <a:t>If Target can secure SCF financing at a lower rate, say 3%, it would save 0.84% on financing costs.</a:t>
            </a:r>
          </a:p>
          <a:p>
            <a:pPr marL="342900" indent="-342900" algn="l">
              <a:buFont typeface="Arial" panose="020B0604020202020204" pitchFamily="34" charset="0"/>
              <a:buChar char="•"/>
            </a:pPr>
            <a:r>
              <a:rPr lang="en-US" sz="1800" b="0" dirty="0">
                <a:latin typeface="Söhne"/>
              </a:rPr>
              <a:t>If Target has $10 billion in supplier invoices annually, the potential annual savings would be $84 million (10,000,000,000 * 0.0084).</a:t>
            </a:r>
          </a:p>
          <a:p>
            <a:pPr algn="l"/>
            <a:r>
              <a:rPr lang="en-US" sz="1800" i="1" u="sng" dirty="0">
                <a:latin typeface="Söhne"/>
              </a:rPr>
              <a:t>Working Capital Optimization:</a:t>
            </a:r>
          </a:p>
          <a:p>
            <a:pPr marL="342900" indent="-342900" algn="l">
              <a:buFont typeface="Arial" panose="020B0604020202020204" pitchFamily="34" charset="0"/>
              <a:buChar char="•"/>
            </a:pPr>
            <a:r>
              <a:rPr lang="en-US" sz="1800" b="0" dirty="0">
                <a:latin typeface="Söhne"/>
              </a:rPr>
              <a:t>Extending payment terms by, for example, 30 days can effectively free up working capital. </a:t>
            </a:r>
          </a:p>
          <a:p>
            <a:pPr marL="342900" indent="-342900" algn="l">
              <a:buFont typeface="Arial" panose="020B0604020202020204" pitchFamily="34" charset="0"/>
              <a:buChar char="•"/>
            </a:pPr>
            <a:r>
              <a:rPr lang="en-US" sz="1800" b="0" dirty="0">
                <a:latin typeface="Söhne"/>
              </a:rPr>
              <a:t>If Target's annual cost of goods sold (COGS) is $70 billion and it extends payment terms by 30 days, it can potentially free up $5.75 billion in working capital (70,000,000,000 / 365 * 30).</a:t>
            </a:r>
          </a:p>
        </p:txBody>
      </p:sp>
    </p:spTree>
    <p:extLst>
      <p:ext uri="{BB962C8B-B14F-4D97-AF65-F5344CB8AC3E}">
        <p14:creationId xmlns:p14="http://schemas.microsoft.com/office/powerpoint/2010/main" val="2779705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047764-1EB3-1A12-316B-D64DE86539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E9305F-3EE7-675F-44AF-4740F9218350}"/>
              </a:ext>
            </a:extLst>
          </p:cNvPr>
          <p:cNvSpPr>
            <a:spLocks noGrp="1"/>
          </p:cNvSpPr>
          <p:nvPr>
            <p:ph type="ctrTitle"/>
          </p:nvPr>
        </p:nvSpPr>
        <p:spPr/>
        <p:txBody>
          <a:bodyPr/>
          <a:lstStyle/>
          <a:p>
            <a:r>
              <a:rPr lang="en-US" altLang="en-US" sz="3200" dirty="0"/>
              <a:t>Competitive Advantage of TGT In Entering A Reverse Factoring Program</a:t>
            </a:r>
            <a:endParaRPr lang="en-US" sz="3200" dirty="0"/>
          </a:p>
        </p:txBody>
      </p:sp>
      <p:sp>
        <p:nvSpPr>
          <p:cNvPr id="4" name="Text Placeholder 3">
            <a:extLst>
              <a:ext uri="{FF2B5EF4-FFF2-40B4-BE49-F238E27FC236}">
                <a16:creationId xmlns:a16="http://schemas.microsoft.com/office/drawing/2014/main" id="{68427DBA-6C0A-4638-3E60-E7BAB3CFD042}"/>
              </a:ext>
            </a:extLst>
          </p:cNvPr>
          <p:cNvSpPr>
            <a:spLocks noGrp="1"/>
          </p:cNvSpPr>
          <p:nvPr>
            <p:ph type="body" sz="quarter" idx="10"/>
          </p:nvPr>
        </p:nvSpPr>
        <p:spPr>
          <a:xfrm>
            <a:off x="1073624" y="1672364"/>
            <a:ext cx="9177815" cy="4578585"/>
          </a:xfrm>
        </p:spPr>
        <p:txBody>
          <a:bodyPr>
            <a:normAutofit/>
          </a:bodyPr>
          <a:lstStyle/>
          <a:p>
            <a:pPr algn="l"/>
            <a:r>
              <a:rPr lang="en-US" i="1" u="sng" dirty="0">
                <a:latin typeface="Söhne"/>
              </a:rPr>
              <a:t>Discount Negotiation:</a:t>
            </a:r>
          </a:p>
          <a:p>
            <a:pPr marL="342900" indent="-342900" algn="l">
              <a:buFont typeface="Arial" panose="020B0604020202020204" pitchFamily="34" charset="0"/>
              <a:buChar char="•"/>
            </a:pPr>
            <a:r>
              <a:rPr lang="en-US" b="0" dirty="0">
                <a:latin typeface="Söhne"/>
              </a:rPr>
              <a:t>Suppose Target negotiates a 2% discount with suppliers for participating in the SCF program.</a:t>
            </a:r>
          </a:p>
          <a:p>
            <a:pPr marL="342900" indent="-342900" algn="l">
              <a:buFont typeface="Arial" panose="020B0604020202020204" pitchFamily="34" charset="0"/>
              <a:buChar char="•"/>
            </a:pPr>
            <a:r>
              <a:rPr lang="en-US" b="0" dirty="0">
                <a:latin typeface="Söhne"/>
              </a:rPr>
              <a:t>If Target's annual purchases from suppliers amount to $50 billion, it could save $1 billion annually (50,000,000,000 * 0.02).</a:t>
            </a:r>
          </a:p>
          <a:p>
            <a:pPr algn="l"/>
            <a:r>
              <a:rPr lang="en-US" i="1" u="sng" dirty="0">
                <a:latin typeface="Söhne"/>
              </a:rPr>
              <a:t>Supply Chain Resilience:</a:t>
            </a:r>
          </a:p>
          <a:p>
            <a:pPr marL="342900" indent="-342900" algn="l">
              <a:buFont typeface="Arial" panose="020B0604020202020204" pitchFamily="34" charset="0"/>
              <a:buChar char="•"/>
            </a:pPr>
            <a:r>
              <a:rPr lang="en-US" b="0" dirty="0">
                <a:latin typeface="Söhne"/>
              </a:rPr>
              <a:t>Avoiding supply chain disruptions due to financial distress can prevent revenue loss.</a:t>
            </a:r>
          </a:p>
          <a:p>
            <a:pPr marL="342900" indent="-342900" algn="l">
              <a:buFont typeface="Arial" panose="020B0604020202020204" pitchFamily="34" charset="0"/>
              <a:buChar char="•"/>
            </a:pPr>
            <a:r>
              <a:rPr lang="en-US" b="0" dirty="0">
                <a:latin typeface="Söhne"/>
              </a:rPr>
              <a:t>If a disruption leads to a 5% reduction in revenue, which is $75 billion for Target, ensuring supply chain resilience could potentially save $3.75 billion annually (75,000,000,000 * 0.05).</a:t>
            </a:r>
          </a:p>
        </p:txBody>
      </p:sp>
    </p:spTree>
    <p:extLst>
      <p:ext uri="{BB962C8B-B14F-4D97-AF65-F5344CB8AC3E}">
        <p14:creationId xmlns:p14="http://schemas.microsoft.com/office/powerpoint/2010/main" val="10606068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24BFF5-9E79-BC32-6EE5-EFE50DF70A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7047B0-BAB4-8AC0-5433-A2F1D42AD52C}"/>
              </a:ext>
            </a:extLst>
          </p:cNvPr>
          <p:cNvSpPr>
            <a:spLocks noGrp="1"/>
          </p:cNvSpPr>
          <p:nvPr>
            <p:ph type="ctrTitle"/>
          </p:nvPr>
        </p:nvSpPr>
        <p:spPr/>
        <p:txBody>
          <a:bodyPr/>
          <a:lstStyle/>
          <a:p>
            <a:r>
              <a:rPr lang="en-US" altLang="en-US" sz="3200" dirty="0"/>
              <a:t>Competitive Advantage of TGT In Entering A Reverse Factoring Program</a:t>
            </a:r>
            <a:endParaRPr lang="en-US" sz="3200" dirty="0"/>
          </a:p>
        </p:txBody>
      </p:sp>
      <p:sp>
        <p:nvSpPr>
          <p:cNvPr id="4" name="Text Placeholder 3">
            <a:extLst>
              <a:ext uri="{FF2B5EF4-FFF2-40B4-BE49-F238E27FC236}">
                <a16:creationId xmlns:a16="http://schemas.microsoft.com/office/drawing/2014/main" id="{61B9C459-308E-EE15-721B-FE6FACD18260}"/>
              </a:ext>
            </a:extLst>
          </p:cNvPr>
          <p:cNvSpPr>
            <a:spLocks noGrp="1"/>
          </p:cNvSpPr>
          <p:nvPr>
            <p:ph type="body" sz="quarter" idx="10"/>
          </p:nvPr>
        </p:nvSpPr>
        <p:spPr>
          <a:xfrm>
            <a:off x="1073625" y="1989342"/>
            <a:ext cx="9177815" cy="2879316"/>
          </a:xfrm>
        </p:spPr>
        <p:txBody>
          <a:bodyPr>
            <a:normAutofit/>
          </a:bodyPr>
          <a:lstStyle/>
          <a:p>
            <a:pPr algn="l"/>
            <a:r>
              <a:rPr lang="en-US" i="1" u="sng" dirty="0">
                <a:latin typeface="Söhne"/>
              </a:rPr>
              <a:t>Enhanced Supplier Relationships:</a:t>
            </a:r>
          </a:p>
          <a:p>
            <a:pPr marL="342900" indent="-342900" algn="l">
              <a:buFont typeface="Arial" panose="020B0604020202020204" pitchFamily="34" charset="0"/>
              <a:buChar char="•"/>
            </a:pPr>
            <a:r>
              <a:rPr lang="en-US" b="0" dirty="0">
                <a:latin typeface="Söhne"/>
              </a:rPr>
              <a:t>Strengthening supplier relationships could lead to various benefits such as preferential pricing or access to new products.</a:t>
            </a:r>
          </a:p>
          <a:p>
            <a:pPr marL="342900" indent="-342900" algn="l">
              <a:buFont typeface="Arial" panose="020B0604020202020204" pitchFamily="34" charset="0"/>
              <a:buChar char="•"/>
            </a:pPr>
            <a:r>
              <a:rPr lang="en-US" b="0" dirty="0">
                <a:latin typeface="Söhne"/>
              </a:rPr>
              <a:t>If, due to improved relationships, Target secures a 1% reduction in purchase costs, it could save $500 million annually (50,000,000,000 * 0.01).</a:t>
            </a:r>
          </a:p>
          <a:p>
            <a:pPr algn="l"/>
            <a:endParaRPr lang="en-US" i="1" u="sng" dirty="0">
              <a:latin typeface="Söhne"/>
            </a:endParaRPr>
          </a:p>
        </p:txBody>
      </p:sp>
    </p:spTree>
    <p:extLst>
      <p:ext uri="{BB962C8B-B14F-4D97-AF65-F5344CB8AC3E}">
        <p14:creationId xmlns:p14="http://schemas.microsoft.com/office/powerpoint/2010/main" val="335943165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LAYERS_CUSTOMIZATION" val="UEsDBBQAAgAIAM1m2EZaf7mZOgQAAOEOAAAdAAAAdW5pdmVyc2FsL2NvbW1vbl9tZXNzYWdlcy5sbmetV/9u2zYQ/r9A34EQUGADtrQd0KIYEge0xNhCZMmV6DjZDwiMxNhEKDGTKLfZX32aPtieZEfKbuymg6R0gG2YtO+7091335HHpx8LiTa8qoUqT5zXR68cxMtM5aJcnTgLevbzOwfVmpU5k6rkJ06pHHQ6ev7sWLJy1bAVh+/PnyF0XPC6hmU9MquHNRL5iTMfp240m+PwKg2iSZSO/YkzclVxx8p7FKiV+qP64Ze37z6+fvP2x+OXW8s+QMkMB8EhFLJIb171AAppHAUpoJEgDckldUbmc5hdtKCBHxJntP0yzHoekwtnZD477RZxTEKaJoHvkdRP0jCiNhcBocRzRleqQWu24UgrtBH8A9JrDpXUouKoliK3P2QKNsqGdznzohn2wzQmCY19l/pR6IwSVVX3P1lY1ui1qsBdjXJRs2vJc+sTOGN/v6t4Da6ZBk4heOm1gH+qgonyqNN1jJd+OElpFAVJSkJvt+OMSJkjr2LGzUCUGCckBoCK1bx6gm1qWWbNEZZyGMLUn0wDeFMTwlSs1hLeemgccwI1mPOyywo4QmJgV5Iso9gzSQNXiKE7VtcfVJUf8GO/UF3AfuhGQEGX7oFTg7EDhhoLUI6q4pnuApuRJMETko6jSyAy9F00xCI6h3Y7H2JxRRJoEZJ02YT4wp9gQ3jTYjv+7/orY4bO8h6xLAM7k76NUE0NOyal0AW20+phXhLyfgFV83HwjS5uASGxtl4rseEQQpV3swc0xSWe4c/7hf9beob9gHgpEMqLlim1YmecMZCHUmnEpFTmAcAvyzeszDi65hlrgPD38Ldc5PZvptg2kr8a8TdieistL7aqFHrk8sXRwNAOhOxxhEVTQ3ha8+JOd7neC/8pURhi/2cIfR59oP+kbdaxDx0wFqq/BQF5NoIEiir7W/nhGTiatz0PouCXNwN8htEWIFToqRgXkKqDEC4ghQPsl2Sc+BSG7ZJf10J3zjFb2bZA3y5qBgcHyTV/KOw1v1HQE5KzTTvOQNZspTsLujctD7SH+jSAkEMAXLUjESClKCD+vAfmYkZ2GWgl4+BJlqqRuW1RKW6tbEBum4I/nsM3lSrsrmT1jrytap1+TxTtw8Wt0/mAeZIQHLvT1MWhS8wRzjSN7GkEXDQxBTRJAzw25kDKgulsDVp5o5oy7wnUnsI8coYBbJvShLMqW//z6XNPjK8iaXfRdvfXQSDQYUaIyBew30Olef1nFwjF40M7u+hjtT217ux6HmKpD3T4X06HrNX0QhWwddTtF9i2LRqmFLvTGRAysfxTTZV1j959hBmOz0FU7PnKGc1YdQuKRJWSg1Bsqg0B9TDvDxeHRktR8iG236fp5oGpP0+x59lbFDSfFNltO7xyOCtm2+uUhOtUXzB3ikMQvK/weC70QEA7I3byAo3erh/afPN4ZHxZ1fYyevxy7276L1BLAwQUAAIACADNZthGmd7J2s4DAAAxDwAAJwAAAHVuaXZlcnNhbC9mbGFzaF9wdWJsaXNoaW5nX3NldHRpbmdzLnhtbNVXX3PaRhB/51PcqJPHIDu1a4cReDy2GDPBQJDcJtPpeA7dgq4+3am6E4Q89dPkg/WTdE9nYwg4Fc244w4PoNXub//9do8Lzj5lgsyh0FzJtnfYPPAIyEQxLmdt7ybuvj71iDZUMiqUhLYnlUfOOo0gLyeC6zQCY1BVE4SRupWbtpcak7d8f7FYNLnOC/tWidIgvm4mKvPzAjRIA4WfC7rEL7PMQXudRoOQwImuFSsFEM4wBMltdFR0BdWp5zu1CU3uZoUqJbtQQhWkmE3a3g+n5/bzoOOgLnkG0ianOyi0YtOijHEbDxUR/wwkBT5LMfCTI48sODNp23tzZFFQ299GqbBdDtSiXChMRpp7+AwMZdRQ9+j8Gfhk9IPAidhS0ownMb4hNv+2dxnfRv3eZXg7GMZhdHsVX/ddDHsYxeGHeA+juBf3w33068JffRyF435v8O42Hg77cW/0aIUV3ShI4G9WLMDKqrJIYFWwwKRlNpGUCyTbV2XUYJCughYziFWXYxOnVGjwyO85zN6XVHCzRFYfIKvvAPJznUNixrZtbc8UJXiPcA4QA8Nerihx/HZFiZPTjdR95/0xrZ1RBtQYmqRIHpRVoQX+uuhBbarkRmr2mUyUYKuEIJsAG9AM1kYiuuOyi5qHHpliEwSmel5wKjzCDaaerIx1OdGGm2oIu+uaBLFw2IFcR1ulSFJa6I2Kr6puiZ90fh0oA/o3Vwonekr1F1UKRpaqJILfATGKYJvLDH+lQNaHiUwLlVVSHHdDtOAY3JzDAthZHUcf0UVWoiVumlyAcR7+KPlnMoGpKhAX6Bx3Esq5dvjNvYBzqvUjKH2I8ZUbkd7gMvzwyiZI2ZzKZE9w5AZkuXkOfIq5S4UuhFBYzTUIrExCSw1VfxhnlVqdNGv7Tum8arptZAWK7eYYj8PEFwmymMsS6gImVBIlxZLQBDeFthSac1VqlDiyOGj9rwJ0poTLKtQZDhs6KxgUddAODt/8eHT808np21bT/+vPL6+/aXS/PUeCWm9ufV48uZ7rWX21pP/B6Buresu2q4rMMpRtOd19/Nyvye1FEvh2we3ed9VafonrLgrPxxdXZBxGN/04atUhw0ARLFiSIpum9s9KHZvhTYztCOuojsbhz7XCwL7UmoQwqgU3rJXHuzpaY3cMjNaOgFoh4A6fuQMDt7jgGUdW/i/G86lJ+f7J/k+m87v+jbjRfqbpBFokKXb02Vjw4rffc5b3JVXMPa3uDxsXhsDfeTWzbzIueYZ1tKf76j7XOT46wCvIzleNBqJtXnM7jb8BUEsDBBQAAgAIAM1m2EY6Kj9OugIAAFgKAAAhAAAAdW5pdmVyc2FsL2ZsYXNoX3NraW5fc2V0dGluZ3MueG1slVbbTuMwEH3nK6rue8Ney0qmEpSuhNRdECDenWSaWHXsyJ6U7d+v7TjEbhua7QipnjnHc/UUordMLC4mE5JJLtUzIDJRaKvpdBOWX0/TBlGKWSYFgsCZkKqifLr49Mt9SOKQ51hyB2osZ0Mz6N3M3WcMxfv4PrcyRMhkVVOxX8tCzlKabQslG5GfDa3c16A4E1uDvPw5X64GHXCm8R6himJaXVkZR6kVaA02pB8rK2dZnKbAO0+X7jOS07v6OPsD2o5pho5289nKEK2mBcRFvrqxMowX5va4K3MrHxMQ/qKBfv1iZRDK6R5UfPndNyuDDFk39f/MSK1kYQsacz5u4juHS5qb52ejurRylmATso7OdsGXx+V6F4D81/DdE/tcleSPtq4HC8E2PeWwQNUASbpTa9OlfHto0LyPzh5qesyjifmRNhoWG8q1h/XKHvgEb0zkIcpresir5E0FyzbgEBkbesJyeeuWRYh91wUxKth5ZZ9KoOyRf0xhj5CBskc+c5bDg+D74wgOTS2p6/It9f0MGuDJUQeMGQQ1x9yH0p06q3W1to9XB7F6RYepZA4LbeN5YRXY1pHE6dqYkqOgiKA7VlBkUvy2uHTvstEkOTD4aTs9WwQZcjg1ci5Gs6jDernzxdmCkPaHoU+uPU/Q7PHrKUWkWVmZHyY9nXieeSimMNPkNMNuSgMHdS82MuA430OkiqotqBcp+Vg3QiLosdfL9n0NwUkS1IAkp6tM/CWnyi+aKgW1Ml1joLsqx8oWWLKi5OYPXxm8QX7AGLC2VCzNfYKy97kMFH4IgKqs7Ka2PbSWquHIOOyAe2ugcCkP5Ua0mdKhgbvBNWwwHDmvGTWTfln0sxIvkUB/Av9qwoouPrCMGHukqXaZRS+/28TB1dFy7haanb5wl7mzH6boZmM/LqFR2v8o/wFQSwMEFAACAAgAzWbYRrJ85P+jAwAAQg4AACYAAAB1bml2ZXJzYWwvaHRtbF9wdWJsaXNoaW5nX3NldHRpbmdzLnhtbNVXUXPaOBB+51do3OljcdJLLyljyGQSZ8KUAAWn187NTUZYC9ZFllxJhtKn/pr+sP6SrqyEhJLkzF3buxsewOvdb3e/XX020eGHXJA5aMOVbAe7zZ2AgEwV43LWDi6S02cHATGWSkaFktAOpArIYacRFeVEcJONwVp0NQRhpGkVth1k1hatMFwsFk1uCu3uKlFaxDfNVOVhocGAtKDDQtAlftllASboNBqERN50rlgpgHCGJUjuqqPizOYiCL3XhKZXM61KyY6VUJro2aQdPDk4cp8bH490wnOQrjfTQaMz2xZljLtyqBjzj0Ay4LMM697fC8iCM5u1g+d7DgW9w02UCtu3QB3KscJepL2Gz8FSRi31lz6fhQ/W3Bi8iS0lzXma4B3i2m8HJ8nluNc9iS/7gyQeX54l5z1fwxZBSfw22SIo6Sa9eBv/uvBn74bxqNftv7pMBoNe0h3eRiGja4RE4TpjETKrSp3CirDIZmU+kZQL3LVvaDRgcVsF1TNI1CnHIU6pMBCQPwuYvS6p4HaJS72DS30FUByZAlI7cmNrB1aXENzCeUAsDGe5WokXL1crsX+w1nros9+2dW+VEbWWphkuD9qq0qLwrunGbarkWmvumkyUYKuGpsiywF6ONKciINxib+nqrnUM2FMukH8Xu9ucSrvRXJpRbdY4XPHoVjnt/N5XFswfvjlvesj1N1UKRpaqJIJfAbGK4ODKHH9lQO4eDzLVKq+sghpLjOAMyJzDAthhnUTvMEVeYiRKRyHA+gzvS/6RTGCqNOICnaPIoJ0bj9/cCrigxtyC0psan/ql7/ZP4rdPXYOUzalMtwTHaUNe2B+BT7F3qTCFEArZvAOBzKS0NFDNh3FWudVps3bujM6robtBVqA4bo71eEy8keIWcllCXcCUSqKkWBKa4tk3boXmXJUGLX5ZPLT5WwX6UMJlVeoMHyiYTDPQddB2dp//svfi1/2Dl61m+OXT52ePBl3r4VBQl80L4vGDglsv6hvZ/YugR8R3I/ZU6dxtKNtIev8D5Vr4NoUkCp3s3K9gldD+HAEbx0ej4zMyiscXvWTcqjPeviJIQZrhfkzdC0WdmMFFggTHdVyHo/hNrTKQ6Vq7HY9rwQ1q9fGqjtfIC/vwjqjXKgFVeeYfAajLgucc9+x/ceAe2v1/flZ/ynl7/I3Bn8bvdd6A6jTDGf2wuf77CvVdCfsvceCvVu/hay/eUXjvX5wG2tf/93UaXwFQSwMEFAACAAgAzWbYRoITx3SWAQAAIgYAAB8AAAB1bml2ZXJzYWwvaHRtbF9za2luX3NldHRpbmdzLmpzjZTLbsIwEEX3fAVytxWiT2h3qFCpEotKZVd1YcIQIhzbsk0KRfx7M+YVO5NSzya+OrrziDzbVrs8LGHt5/bWf/v7e3j3GqDmzAquQ1006DnqzIpsBpMsB5FJYBFSIDLnwsJJ350RyplJ7zrdfKCvrRgyRdD6lKAiGgK0FFgQ4DcFrinxJ2zu0Ni+qcqopyvnlOwkSjqQriOVybln2NWrP9UeI1gVYC6gc55AYNrzp4k8Oz70MKpconLN5WasUtWZ8mSZGrWSs6b8i40GU/705R7oPvVeRoGdyKx7c5DHiUd9jGZSG7AWDnkfRxgkLPgURMW3688faGBcbyiii8xm7kgPbjCqtOYp1KbUH2CEmCy9atPsYdQ5B2u3J+5uMQJC8A2YmtXwHiMAlV7pf/xAbVSKE6mh9ZmfUKH4LJPpIXUXg+SwWLRtmt65UV/+kAVPSEVPaEE9v7xpecSgJUB31IK8Nso7puwEJUoih6JATYAFvUhcvEjw/tlm3DmeLPJyP5TrsZwDN0swE6VEWf7XpULjXK3dL1BLAwQUAAIACADNZthGGtrqO6oAAAAfAQAAGgAAAHVuaXZlcnNhbC9pMThuX3ByZXNldHMueG1snY8xD8IgEIV3fgW5XbBb0wDdTNwcdDYVUUno0XDU+vOF1Bhnh0vuXd73Xk71rzHwp0vkI2poxBa4QxuvHu8aTsfdpgVOecDrECI6DRiB94Yp37R4SI5cJl4ikDQ8cp46KZdlEZ6mVBIohjmXYBI2jrLMGFFWUk4rCivb+b/ozw0MY5yry+xD3qMpe1GrhVOyGipzdig83iLIalDy667KzpRLRRFK/jxm2BtQSwMEFAACAAgAzWbYRj+zTKhuAAAAcwAAABwAAAB1bml2ZXJzYWwvbG9jYWxfc2V0dGluZ3MueG1sDco9DoMwDEDhnVNYnsrQHzYGAgNSxy7QA1jBQpEcGyVpVW7fbO9J3zD9osCXUw6mDrvbA4HV2xZ0d/hen9ceIRfSjcSUHaohTGMziHmShUupMMMhdHJaOdYo/KJY5RLqMcz2SZnh4u04W7yPzR9QSwMEFAACAAgAg4CPRc6CCTfsAgAAiAgAABQAAAB1bml2ZXJzYWwvcGxheWVyLnhtbK1VTW/bMAw9p8D+g6F7raRd1zSQW3QFih3WoUDWbbdAtRlbi215klw3/fWj/G3P6VZgBwM2xfdI8ZE0u3pOYucJlBYy9cjCnRMHUl8GIg098vD19nhJri7fHbEs5ntQjgg8kqfCAnhMnAC0r0RmEHzPTeSRnsFFZuJkSkglzB65z5C7i7Qk745m6JJqj0TGZCtKi6JwhUZEGmoZ55ZEu75MaKZAQ2pA0SoN4jTYlfk7Gp9EptTsM9A9ZGbeHrgmaTmetRiQFKeuVCE9mc8X9Mfd57UfQcKPRaoNT30gDlZyVpbykfu7OxnkMWhrm7EqyTUYY5MobTNmVmKxTB2tfI9UDpsEtOYhaDdOQ0IrLJ0As23MdVTz6AGt5dU7UfOWfhv7vWncSuVo55zlj7HQER71IZ11EsjoMCpLyuuWHfTQdNCtZSKOgl+5UBCUn9/aFpkvSBWw7bgyT1cXPh7g2y33jVT7G4RhF9UKuq1obiWaW4JaDreNvu4oSHPbLXCTK2hKNWNPIgD5hSvFbVtcGpUDoyNjjaVDMKPVlWuROkFYZJL47B+0sX4jaX7q15QpAf9DmE9I1NZEpAE83wr0MZBgTQ1gsa3NNVns2phdTjp/THp9PTBVOdai4EUcw1UIOIYBN5x2dnoICoprdPFzNcL2Dg6CIxFGMT5mkmF8epAm4Wo3ydA7OAiOpb+bgLbmtox0XMdRM7UdxOjEOmF+ro1MxEvZnoM9Y1ZlH742cs3RdSbag/P5H6M4iNEM5pZMrC771ttXzeG9nVOjO59NVlkG3YrzACbPKq9mFvJs5BPAluexuenn1OzDHnSU89R0THN9x36XxVq8gFOIwP7pFqe2JhHYnvHIh+VpjwH1xO0yCF+apiIyWktSqXlIOYa1eRJQVJhqVj6i6qGSeRqMtHGz7uegY9xV1wq4E8MWM12cYPPJzCPv8aW+y8XZRXeV88VFgy3zuq8CV7m8YVXXCXedQet+bS/C6pnH199QSwMEFAACAAgAzWbYRtOZkxsdCAAAYx4AACkAAAB1bml2ZXJzYWwvc2tpbl9jdXN0b21pemF0aW9uX3NldHRpbmdzLnhtbK1ZbW/bOBL+3l9B+LDALnCIX+S3LFwf9EInQh3ZaylJe4eFQUtMLEQSfRLtNgt/uF+zP2x/yQ4pKZYcx5Hai5qiGs48MxzOPCTVUfLkR/o24Sz0/yDcZ5FNOfejx2T8AaGRywIWz2OaUJ40D5J7P/LYVzN6YEIG0oSTyCOxp4vRZNxCE/mDhgN1aAzhrat1O2jQxR08RAbu6TB2qRiXig5jRqetj5pHECluTF0a8dOoo2Zp9LWBGSU05mbk0W9jpaxdHCrP4Comng96ybjfFc8+97o3uuJB3XZv0MP7jqooSh/pPaNttPaDweVAbSPc6vZayl4bdpSOgtq9Xvuyv28POj0F3iaXfUDp4ss+6g663Y6x7+AOWCNV1YyOvh8ol+22Ct7w8FLfTybaoNVC7XZb6Rr7Xl+ZaC0E2gpgqMpQJFAxFE3p71VNbQ8VNNEn2qS7xwbu6z007OB+q7XvaprSah2Se5hdMV0HaeXp5Ol8B/DkEpwcFbXVPFFcI3cbx6Ds0HATEE5RREL6sWH78EqRzrZxQtHPLts8/9LIKlRWc66fB1aWpkIQC7TxKbBRUw7lejKyYmsU5cj3PjZWW85ZdOGyiEO4FxGLQxI0xv9IqyebWxVLtqNxHbsH4tKDu4H8qWqW+YKKhueckcvCDYmep+yRXayI+/QYs23kVQpz/byhceBHT6Dduhzo+KyjwE+4yWlYig8PxVPdbAOMlVARXh+Lp5JlQFY0yD225E8Nu4PL9zNyZLrzE59LU7UtnnOmG/JIywswVMVz3iYCL+VVG4jnfSNOv3FQVwQBdM6qB+SZxmUnKWGetWKb7aZuPW1i9iiSXbZ7f6Ff7AIG/BM9ighb4qlkJCYoHFZapSxtcv7GkWL2eswloxC8wOIWySUTSci5ttRnN3PV+rKczq5mS828aoz1tCuRaMsPP3f6w2/tXh+oKzOsCGXfqNNpGQxJsF6rGpblLGbTJQDi6dLCn53GWPxd23R260xNCzfG2T9qA8wX+K4xFn9XMb1dLLDlLO2paeClaS+tmSPzMsUONhrjL2yL1mRHEWdo59OviK8pAn72Y4qSwPfkgOBsP9rSCv6M2Y1qWssFtp2FqTvmzGqMbRbHz/+UyGTL11A9a5Igz0/IKqCedAs1IscFv4B3eURD8IevfdBkIfGjiyreF+q9aV0tndlsai+xZeSSxhhHHjJiIjzVB1qoNl4ARkxgK/8+86WsPomA1CCoDXJtXl1P4dcRgVz7j+sAfvl3RDPHsCRzGlUwhMLBC6g6276fLQyRQ3CICNqQJPnKYq9UNMWlq4BtWvoMSlN3CviOgMmxYeH9yIXSoS6vgHeDbVu9wktt9hlqHHpzVtNo9gla8lNNoy/Yhh7CdgUzS70zr1TREaIN8wbJe9Alot6DZ0RcF+xENnc+2yYgERmGNpHdmNR2ZOPfbmEdTXV6otlTTMizXMFHf0chitirVFVAQDo2RF39dmv+ezlRzSk2llBoxux+6Uh+FP4IEEnEOCJBwMQ0wDXxdiRyKVpRl2yhHZ5BzfM9qSaWXwbz363/ByI8I6GfMv6yDPz5p4v60ZVY73WQIRybwRkcVjb8Pe+FGXxnIKLg34yiSgLqh2CnrayZ0Bmaz2oZYWB0QV1AwkEtQ9OagLt5ygtAHOKyUwvAmmUYFkM/AHMHmSsFcgcZrQdxjzXbdGDTvqcrcYytYCyXO1210ystLhsBhbvey2qv6AODdgko2aUbInCgXP4qq1zYcksU5ZjOFAK3APMx3VcBNfBDcRivBnt7g/NUpLRSms892wae7OHAf5LUAnnehvT1fv4Qs1BKA5LkdZ2S279+MJB0iovU77zeRmRjdaFfL3XV0rE4H4quCqrbQY2KyKaOvZyqmkCAYg0Jd9dArA/i2F4dKz3fGXiiAl6WXpuS2F3/9b8/q8McxZNKUSb9tS4OtKBgLfyC9x+LcZr8XgHHUbWyqXypaJgdj3PT6qdlx4Qy+b8cQEm6GYQsFF8sKrmGQsyWUXUcVb++gVq1ZWmybexW2r+LIDfq4hPQjzy5NcY3JH4C+nIYC+oCycyL2uS1YzhcWLY88CNa0/yH9wMxececL1XDkDc56NHAd5/STdCD42j21QYFcKWrgadfqxZw5BEk9XxeH1NuMTkdASWk7wdC2J3ccV4Eh/sx3L/Zlpeu2xGPWTAXHypef5kDBfFdBcp4zGNxQcvfihrJmn3N1i7TKkqONecQwlycy8YPJEgy5YPwWH0hescr6maSY8U7FgA76+l0ivrlgWMzXdfkl7yixYvsVexwas6GDhMtCI/1LfqNv9IvCI/1bbFnzeCY/jqm46Giaf55RSNxUV5YvAzoxOqBEo0kT2Uh5m9lHRHCVHxnSwozyQRlzZB5dCw3X8cPadbQQlaMuPlGyKPo5RhxI2xWz3Z2LTkaOBRw83wFj7jPA/p2ect5QBMWcy3fP9RK4yj9HnycjFSK+POGfmzABYC4a8H1SQNlGB8bIp3pN/e37DY5owlCK1jKaM6bhpLRJaHXchkJHq/niqX9ft5o1HyVp1Hz3AqNMti3FzDahisaY6gBH3guW6GysKi+zj9t3MmT4ZHdG6NFAL4G7AjuKnknFASlwpIHq7xb0pfieLgNuB/QHQ0ynYKgkJzz8x8l0B3ni1vlU/rAi+WdSWp3QUZ2h1osk2BB/qaVvBmViL88UrPpOFklcvYn2CrffwrOTmxJOVGLei9yNONHy9484Qt030r/qFncaYGkXv3H2bEMTAHvzf9H/htQSwMEFAACAAgAzWbYRlVrhjhHCQAAJBYAABcAAAB1bml2ZXJzYWwvdW5pdmVyc2FsLnBuZ+2Yf1RSaRrHb1Mz1rRWM+5sO2Y5zW51miY9TYMalU5mlk2KmqYRSEkzBkpYDGkY2I6T/ZKYyWYt1NiyMEVhGfwFBNZmchxHyfhxUUIsGn+AyJhcUFDYi3Paztn/9uy//nHPPc99Pu/zvPd53/f73HMvJibs9n838F0AAPzj9sQkA8D8FQDwVsnCd+AnRT/fLYZv8yjJu6MBfnfQCGwsyNoRvwMAhKzF00fehu1FuXsOUgBgySPfNU9BvncUAD4Qx8XsSMnPsBpkrEOp4Pnn0+C1a0/OhdyOTvnh2PfHkhMTE+/s2BuwKOmLwI+wT9/+1/lB+oE7j6Vb0Js916dOl1BII8lB7iBFlv4HBylYua0F3V4eTuYzPFNDPA7DNVI5pOTMBwAMT38LeZuWudLb1i5o9SDH/gAA/xSYL62yZZo0vDSTb+rna+X5y1eQjfKV4bAVcYDaXoRsJkreA4CBdM2HSxmTz8+PxwLAWXxq1rbrx2GkZaNwHgDEXPAHgI+ic+AH72XCqS4sg4vyxXc62P64Da7MstVh8KCFc+gcOofOoXPoHDqHzqFz6Bw6h86h/we6lOG2Nm+APdK1/2OoC1WZJsgCpqFubhPT7MM9mt3B9G+gh37BuWfZIraU/YjdSbgyD+jWSP5UoUV6P4AmO8twjNNP2HVN9XSad0Tu3WAeXwfe8VO0d5aFCiKnf3s0/vBkC7uTrSLw4XFdl5eHhrzqGkSXaoTxivu1pJATGzHKkUhF4b0ivGncpDDNf5mPqFZh5gMVpbQi+1UlcWpUpGw3ZWjCVPKyf9zUSxkB0wO632raDbwtlYOBwABGTQhbGhwZBH5WdhTp0DQo19QMTYagapARYVy/x9Z4ij+QG2K+7yH4UwhcPC7ejWHT+NX4qGJdRMBsniJkWSG6FXN7ZDJNFVn2tdEmGN2ZU3HRN9+xQ5XJlA6jSscePIywUi6av6kdmVy6Jqy77XMQAJzWq63Ltt+YddWYFe4ESu5C4Ym1XPE7QAsKxYlcCW4sy2Gf902pwDHaG7HULSnTTdpVKIHc47LkyV1mHo8V5ZnENYMQ7sz441a+hU7UP3WjzI6+1lCBU+VySJ45nVNDHJy0y+XskBg3zcYOtVlsB8oHM+G0HWZEbnnw+YKnusmXpSg+Y+rXMh4hZZ/9FIIxPa4otB5a7ApsxIoJamtjIS7DVg1ZqWKbras83OtCNR4XeeiBsi7h70GbpzY168O/6nRxxxxME21CrMU3HnhGjbrbD4y573VaIu+O8Y5Lj6/MLyWEHFBFStX4GjxGYFHoyCU22n7poCCEbAwSuOst2f7SMRH1F0yD/kyh6Y6w5zLkEq1tWCLx1AlD7NnqMIscEYdoCtCAIMcCzZCx4UJ6AZZPop1xGvJMYSqj7elscW91azjaDW7Jcfu3BdgCkmJiSJnXjxIEZM+k492L9rWK6YYPQ8JvDOIRVtGXLCpWgtU7kJRAasG5dCa1C/M8qWrIxBViNwSbdTZyxadhTaVCl0NPNhq0X6HxUkNNZlW7I47jEGfPboI+p7Ewip+6JAmP7Uw9WgdCfdnY1tQ/36dBZgO0chFC6+6tDb+YXccJVMsRn0RoSU5EVwexL6tsFfUM3XCKJFUiRc4aE39gWNcXm6q0xVPySmikfZSTpaWP26lJiU2hLYH6jt7I1XpLs1OP0p1yW+Gl8M4wHjouU9x3nMZmvDudtakLATyoMTxGcdja3TOEndh+/gy6dZ7B0hwYXi9yGTyIT5E5XBXPsen35FT7JjLYpKcOUWmrCtzWoL/fNErTq/jmRtgf39buDRF4GUacLBEkaelmZeqMYph0BTGbI95ybafm3q4T9cK9u2NkAbhmZx9PmyTz9B1XOTczqQaQU2x3bqdtkm9vJOJUFXVc+qmaJAWaVX9FEHlxGJElSLU4CGrIQqce1qRHrT9YP7HVwFihqnj28qiw50cxY91tyBk25v68Vs5irLZfpvYN8WdPIlGF/DURZHpOUgQy5B+J6j6eXCC8+b4aBANzGhnEnh+SCx3rU1Q0yn+SsqQs6ZUJiS6dJcoxqjNQnFo9qEd7t4Jv8qEYTGidv/o7aHH94gaFBMt5oUbt+bIt1itTNCix5T6VUI+9aD4Hpkf16viKpmxBhpK0XIs4tfG6u9KDPuss1+s5um8uEBJmN/awaRhhPVUvsSFF0XdjBRzQxmu4acRS8u69XtHYkVd1SX44yS/a5WmtA8T3C6SBjVZaoaVpJpMkQ8meuCP3erfCu7pfPvBl6zKinSpT0gpJ/lX4fbM1MJ6Z6Go5sCVGUMbV/9zgMG/e2xTFNHPdBMu6v1JP9339+t17FELGZ0mm73XDor/RrAerxrKlS+Ifx8rCuFvEHXH4qhR6fQAG/8lPVy6sgt56xlDJ1XfAGH5w9Y+XLkkYPHwVWdAJLdD8CkWazz1x26mgIeu9FcCDu/mwsLdk9KYx0cHxzT+uD9OKDtPmZVRpmXoq6JC7A5iBMu1W7efBPAIHS6xjiQv3ZjNJOXUKHbHy4MR+ShIt/pkCa3kpt129wKTF75sQdnbgi3pnD+1zuHl4K/oZJeiX/Q3DnP7hjY35fMvWaPMrqnaGOG4AUeSE4Ew2C9bEEKilaSIpq0cNzRRD/PDG7ATzK0e8S86B1MKbRn1xGg+Mlq3lTul2vRbjTuy0nOm9PSs/ZWO9oiwT5o1Sq0rXodqpnWvKB4/4dHFVFGNb9yN5W/uN677ll28/M5mLkWJqCUt8g2sZLrWwGoV4rdbkUJz8vsYZ7snmbkmHO0Tt8tCMkjdqHuFH7fY0MMQxqnEBlx7So6pGKUxR1143kMvIvEL0Iwx7ROdrIINNRlX6yqAVNpXiWHUyBek7blvEVpsxIs89XTwqnfS3DI3qjNUnKuGOR6/p2y/ppC0A9ojtNvKoaK30ZWPu9mYoCKWg1/n87quJ6BdxbwN7akL9cS/QuUZE713+Ocv1sReLnx/yU8TW+J0cCa6qjO46MktJGhoHbmX/5JyZXHoixdfrRz/+ry+AFw9trd7IftiVW2cu8SuE20T+XwDggbB286rpGafRxIRditru/Fyo9bkKHjHAT8Gp85evQHimJ5QndsLR6Klp9sl1YcRpCMSl+X6L5r0FAC0J1Biozcvi8bzzZ/TWiKKJXffgSEDcroQYfvThb/8NUEsDBBQAAgAIAM1m2EZqfcGNSwAAAGoAAAAbAAAAdW5pdmVyc2FsL3VuaXZlcnNhbC5wbmcueG1ss7GvyM1RKEstKs7Mz7NVMtQzULK34+WyKShKLctMLVeoAIoBBSFASaESyDVCcMszU0oybJXMzZGUZKRmpmeU2CqZmlvABfWBRgIAUEsBAgAAFAACAAgAzWbYRlp/uZk6BAAA4Q4AAB0AAAAAAAAAAQAAAAAAAAAAAHVuaXZlcnNhbC9jb21tb25fbWVzc2FnZXMubG5nUEsBAgAAFAACAAgAzWbYRpneydrOAwAAMQ8AACcAAAAAAAAAAQAAAAAAdQQAAHVuaXZlcnNhbC9mbGFzaF9wdWJsaXNoaW5nX3NldHRpbmdzLnhtbFBLAQIAABQAAgAIAM1m2EY6Kj9OugIAAFgKAAAhAAAAAAAAAAEAAAAAAIgIAAB1bml2ZXJzYWwvZmxhc2hfc2tpbl9zZXR0aW5ncy54bWxQSwECAAAUAAIACADNZthGsnzk/6MDAABCDgAAJgAAAAAAAAABAAAAAACBCwAAdW5pdmVyc2FsL2h0bWxfcHVibGlzaGluZ19zZXR0aW5ncy54bWxQSwECAAAUAAIACADNZthGghPHdJYBAAAiBgAAHwAAAAAAAAABAAAAAABoDwAAdW5pdmVyc2FsL2h0bWxfc2tpbl9zZXR0aW5ncy5qc1BLAQIAABQAAgAIAM1m2EYa2uo7qgAAAB8BAAAaAAAAAAAAAAEAAAAAADsRAAB1bml2ZXJzYWwvaTE4bl9wcmVzZXRzLnhtbFBLAQIAABQAAgAIAM1m2EY/s0yobgAAAHMAAAAcAAAAAAAAAAEAAAAAAB0SAAB1bml2ZXJzYWwvbG9jYWxfc2V0dGluZ3MueG1sUEsBAgAAFAACAAgAg4CPRc6CCTfsAgAAiAgAABQAAAAAAAAAAQAAAAAAxRIAAHVuaXZlcnNhbC9wbGF5ZXIueG1sUEsBAgAAFAACAAgAzWbYRtOZkxsdCAAAYx4AACkAAAAAAAAAAQAAAAAA4xUAAHVuaXZlcnNhbC9za2luX2N1c3RvbWl6YXRpb25fc2V0dGluZ3MueG1sUEsBAgAAFAACAAgAzWbYRlVrhjhHCQAAJBYAABcAAAAAAAAAAAAAAAAARx4AAHVuaXZlcnNhbC91bml2ZXJzYWwucG5nUEsBAgAAFAACAAgAzWbYRmp9wY1LAAAAagAAABsAAAAAAAAAAQAAAAAAwycAAHVuaXZlcnNhbC91bml2ZXJzYWwucG5nLnhtbFBLBQYAAAAACwALAEkDAABHKAAAAAA="/>
  <p:tag name="ISPRING_ULTRA_SCORM_COURSE_ID" val="FFB65A0F-99F2-4AB4-B984-25A3494E0190"/>
  <p:tag name="ISPRING_SCORM_RATE_SLIDES" val="1"/>
  <p:tag name="ISPRING_SCORM_PASSING_SCORE" val="100.0000000000"/>
  <p:tag name="ISPRINGONLINEFOLDERID" val="0"/>
  <p:tag name="ISPRINGONLINEFOLDERPATH" val="Content List"/>
  <p:tag name="ISPRINGCLOUDFOLDERID" val="0"/>
  <p:tag name="ISPRINGCLOUDFOLDERPATH" val="Content List"/>
  <p:tag name="ISPRING_PRESENTATION_TITLE" val="Business 05"/>
  <p:tag name="ARTICULATE_SLIDE_COUNT" val="26"/>
  <p:tag name="ISPRING_SCORM_ENDPOINT" val="&lt;endpoint&gt;&lt;enable&gt;0&lt;/enable&gt;&lt;lrs&gt;http://&lt;/lrs&gt;&lt;auth&gt;0&lt;/auth&gt;&lt;login&gt;&lt;/login&gt;&lt;password&gt;&lt;/password&gt;&lt;key&gt;&lt;/key&gt;&lt;name&gt;&lt;/name&gt;&lt;email&gt;&lt;/email&gt;&lt;/endpoint&gt;&#10;"/>
  <p:tag name="ARTICULATE_PROJECT_OPEN" val="0"/>
  <p:tag name="ISPRING_RESOURCE_PATHS_HASH_PRESENTER" val="cb70f085bf509c4f9262f4c046274447532afc83"/>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Custom 7">
      <a:dk1>
        <a:srgbClr val="19232F"/>
      </a:dk1>
      <a:lt1>
        <a:srgbClr val="FFFFFF"/>
      </a:lt1>
      <a:dk2>
        <a:srgbClr val="FF733B"/>
      </a:dk2>
      <a:lt2>
        <a:srgbClr val="E7E6E6"/>
      </a:lt2>
      <a:accent1>
        <a:srgbClr val="FF733B"/>
      </a:accent1>
      <a:accent2>
        <a:srgbClr val="FEB048"/>
      </a:accent2>
      <a:accent3>
        <a:srgbClr val="19232F"/>
      </a:accent3>
      <a:accent4>
        <a:srgbClr val="36A7F7"/>
      </a:accent4>
      <a:accent5>
        <a:srgbClr val="2CCB70"/>
      </a:accent5>
      <a:accent6>
        <a:srgbClr val="FF2F5F"/>
      </a:accent6>
      <a:hlink>
        <a:srgbClr val="36A7F7"/>
      </a:hlink>
      <a:folHlink>
        <a:srgbClr val="36A7F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imated light slidesTF00654311.potx" id="{29CB8A8A-1EB5-4B9A-8C02-52918C52E4D6}" vid="{742FD3A2-1E2A-4F32-AD9C-3A49E5E68C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Animated light slides</Template>
  <TotalTime>185</TotalTime>
  <Words>1038</Words>
  <Application>Microsoft Office PowerPoint</Application>
  <PresentationFormat>Widescreen</PresentationFormat>
  <Paragraphs>70</Paragraphs>
  <Slides>11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Cantarell</vt:lpstr>
      <vt:lpstr>Glegoo</vt:lpstr>
      <vt:lpstr>Söhne</vt:lpstr>
      <vt:lpstr>Office Theme</vt:lpstr>
      <vt:lpstr>GLOBAL SUPPLY CHAIN ANALYTICS</vt:lpstr>
      <vt:lpstr>Comparative Analysis Of Target And Walmart (Cash Conversion  Cycle)</vt:lpstr>
      <vt:lpstr>Comparative Analysis Of Target And Walmart (Cash Conversion Cycle)</vt:lpstr>
      <vt:lpstr>Comparative Analysis Of Target And Walmart (Cash Conversion Cycle)</vt:lpstr>
      <vt:lpstr>Demand Forecasting Using Linear Forecasting Method</vt:lpstr>
      <vt:lpstr>Demand Forecasting Using Linear Forecasting Method</vt:lpstr>
      <vt:lpstr>Competitive Advantage of TGT In Entering A Reverse Factoring Program</vt:lpstr>
      <vt:lpstr>Competitive Advantage of TGT In Entering A Reverse Factoring Program</vt:lpstr>
      <vt:lpstr>Competitive Advantage of TGT In Entering A Reverse Factoring Program</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SUPPLY CHAIN ANALYTICS</dc:title>
  <dc:creator>Keerthi Pulipaka</dc:creator>
  <cp:lastModifiedBy>udaya dimpu</cp:lastModifiedBy>
  <cp:revision>6</cp:revision>
  <dcterms:created xsi:type="dcterms:W3CDTF">2024-02-10T01:34:17Z</dcterms:created>
  <dcterms:modified xsi:type="dcterms:W3CDTF">2024-02-12T02:12:24Z</dcterms:modified>
</cp:coreProperties>
</file>

<file path=docProps/thumbnail.jpeg>
</file>